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7" r:id="rId6"/>
    <p:sldId id="259" r:id="rId7"/>
    <p:sldId id="261" r:id="rId8"/>
    <p:sldId id="263" r:id="rId9"/>
  </p:sldIdLst>
  <p:sldSz cx="15240000" cy="8001000"/>
  <p:notesSz cx="15240000" cy="8001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oodDog New" panose="02000000000000000000" pitchFamily="50" charset="0"/>
      <p:regular r:id="rId14"/>
    </p:embeddedFont>
    <p:embeddedFont>
      <p:font typeface="Oswald" panose="00000500000000000000" pitchFamily="2" charset="0"/>
      <p:regular r:id="rId15"/>
      <p:bold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00"/>
    <a:srgbClr val="00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2" autoAdjust="0"/>
    <p:restoredTop sz="94660"/>
  </p:normalViewPr>
  <p:slideViewPr>
    <p:cSldViewPr>
      <p:cViewPr varScale="1">
        <p:scale>
          <a:sx n="67" d="100"/>
          <a:sy n="67" d="100"/>
        </p:scale>
        <p:origin x="43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1143000" y="2480310"/>
            <a:ext cx="12954000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2286000" y="4480560"/>
            <a:ext cx="10668000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7620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78486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 hasCustomPrompt="1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 hasCustomPrompt="1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78688" y="15234"/>
            <a:ext cx="13082623" cy="179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887685" y="2779228"/>
            <a:ext cx="13258800" cy="4565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 hasCustomPrompt="1"/>
          </p:nvPr>
        </p:nvSpPr>
        <p:spPr>
          <a:xfrm>
            <a:off x="5181600" y="7440930"/>
            <a:ext cx="48768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 hasCustomPrompt="1"/>
          </p:nvPr>
        </p:nvSpPr>
        <p:spPr>
          <a:xfrm>
            <a:off x="7620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 hasCustomPrompt="1"/>
          </p:nvPr>
        </p:nvSpPr>
        <p:spPr>
          <a:xfrm>
            <a:off x="109728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rtl="1">
        <a:defRPr>
          <a:latin typeface="+mj-lt"/>
          <a:ea typeface="+mj-ea"/>
          <a:cs typeface="+mj-cs"/>
        </a:defRPr>
      </a:lvl1pPr>
    </p:titleStyle>
    <p:bodyStyle>
      <a:lvl1pPr marL="0" algn="r" rtl="1">
        <a:defRPr>
          <a:latin typeface="+mn-lt"/>
          <a:ea typeface="+mn-ea"/>
          <a:cs typeface="+mn-cs"/>
        </a:defRPr>
      </a:lvl1pPr>
      <a:lvl2pPr marL="457200" algn="r" rtl="1">
        <a:defRPr>
          <a:latin typeface="+mn-lt"/>
          <a:ea typeface="+mn-ea"/>
          <a:cs typeface="+mn-cs"/>
        </a:defRPr>
      </a:lvl2pPr>
      <a:lvl3pPr marL="914400" algn="r" rtl="1">
        <a:defRPr>
          <a:latin typeface="+mn-lt"/>
          <a:ea typeface="+mn-ea"/>
          <a:cs typeface="+mn-cs"/>
        </a:defRPr>
      </a:lvl3pPr>
      <a:lvl4pPr marL="1371600" algn="r" rtl="1">
        <a:defRPr>
          <a:latin typeface="+mn-lt"/>
          <a:ea typeface="+mn-ea"/>
          <a:cs typeface="+mn-cs"/>
        </a:defRPr>
      </a:lvl4pPr>
      <a:lvl5pPr marL="1828800" algn="r" rtl="1">
        <a:defRPr>
          <a:latin typeface="+mn-lt"/>
          <a:ea typeface="+mn-ea"/>
          <a:cs typeface="+mn-cs"/>
        </a:defRPr>
      </a:lvl5pPr>
      <a:lvl6pPr marL="2286000" algn="r" rtl="1">
        <a:defRPr>
          <a:latin typeface="+mn-lt"/>
          <a:ea typeface="+mn-ea"/>
          <a:cs typeface="+mn-cs"/>
        </a:defRPr>
      </a:lvl6pPr>
      <a:lvl7pPr marL="2743200" algn="r" rtl="1">
        <a:defRPr>
          <a:latin typeface="+mn-lt"/>
          <a:ea typeface="+mn-ea"/>
          <a:cs typeface="+mn-cs"/>
        </a:defRPr>
      </a:lvl7pPr>
      <a:lvl8pPr marL="3200400" algn="r" rtl="1">
        <a:defRPr>
          <a:latin typeface="+mn-lt"/>
          <a:ea typeface="+mn-ea"/>
          <a:cs typeface="+mn-cs"/>
        </a:defRPr>
      </a:lvl8pPr>
      <a:lvl9pPr marL="3657600" algn="r" rtl="1">
        <a:defRPr>
          <a:latin typeface="+mn-lt"/>
          <a:ea typeface="+mn-ea"/>
          <a:cs typeface="+mn-cs"/>
        </a:defRPr>
      </a:lvl9pPr>
    </p:bodyStyle>
    <p:otherStyle>
      <a:lvl1pPr marL="0" algn="r" rtl="1">
        <a:defRPr>
          <a:latin typeface="+mn-lt"/>
          <a:ea typeface="+mn-ea"/>
          <a:cs typeface="+mn-cs"/>
        </a:defRPr>
      </a:lvl1pPr>
      <a:lvl2pPr marL="457200" algn="r" rtl="1">
        <a:defRPr>
          <a:latin typeface="+mn-lt"/>
          <a:ea typeface="+mn-ea"/>
          <a:cs typeface="+mn-cs"/>
        </a:defRPr>
      </a:lvl2pPr>
      <a:lvl3pPr marL="914400" algn="r" rtl="1">
        <a:defRPr>
          <a:latin typeface="+mn-lt"/>
          <a:ea typeface="+mn-ea"/>
          <a:cs typeface="+mn-cs"/>
        </a:defRPr>
      </a:lvl3pPr>
      <a:lvl4pPr marL="1371600" algn="r" rtl="1">
        <a:defRPr>
          <a:latin typeface="+mn-lt"/>
          <a:ea typeface="+mn-ea"/>
          <a:cs typeface="+mn-cs"/>
        </a:defRPr>
      </a:lvl4pPr>
      <a:lvl5pPr marL="1828800" algn="r" rtl="1">
        <a:defRPr>
          <a:latin typeface="+mn-lt"/>
          <a:ea typeface="+mn-ea"/>
          <a:cs typeface="+mn-cs"/>
        </a:defRPr>
      </a:lvl5pPr>
      <a:lvl6pPr marL="2286000" algn="r" rtl="1">
        <a:defRPr>
          <a:latin typeface="+mn-lt"/>
          <a:ea typeface="+mn-ea"/>
          <a:cs typeface="+mn-cs"/>
        </a:defRPr>
      </a:lvl6pPr>
      <a:lvl7pPr marL="2743200" algn="r" rtl="1">
        <a:defRPr>
          <a:latin typeface="+mn-lt"/>
          <a:ea typeface="+mn-ea"/>
          <a:cs typeface="+mn-cs"/>
        </a:defRPr>
      </a:lvl7pPr>
      <a:lvl8pPr marL="3200400" algn="r" rtl="1">
        <a:defRPr>
          <a:latin typeface="+mn-lt"/>
          <a:ea typeface="+mn-ea"/>
          <a:cs typeface="+mn-cs"/>
        </a:defRPr>
      </a:lvl8pPr>
      <a:lvl9pPr marL="3657600" algn="r" rtl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79868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484AAD-98A4-47F9-C68F-C6B1190D3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198" y="0"/>
            <a:ext cx="6990602" cy="3122682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449918" y="630095"/>
            <a:ext cx="8104282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lang="ur-PK" sz="7700" dirty="0">
                <a:solidFill>
                  <a:srgbClr val="FFFFFF"/>
                </a:solidFill>
                <a:latin typeface="GoodDog New" panose="02000000000000000000" pitchFamily="50" charset="0"/>
              </a:rPr>
              <a:t>کیا آپ اسکول واپس جانے کے لیے تیار ہیں؟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46823" y="3249982"/>
            <a:ext cx="12746355" cy="1741118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394460" marR="5080" indent="-1089660" rtl="1">
              <a:lnSpc>
                <a:spcPts val="6400"/>
              </a:lnSpc>
              <a:spcBef>
                <a:spcPts val="765"/>
              </a:spcBef>
            </a:pPr>
            <a:r>
              <a:rPr lang="ur-PK" sz="575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یقینی بنائیں کہ آپ نے اپنی فہرست سے ہر چیز کی جانچ پڑتال بشمول </a:t>
            </a:r>
            <a:r>
              <a:rPr lang="ur-PK" sz="575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ہیلتھ</a:t>
            </a:r>
            <a:r>
              <a:rPr lang="ur-PK" sz="575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انشورنس کی ہے،!</a:t>
            </a:r>
          </a:p>
        </p:txBody>
      </p:sp>
      <p:sp>
        <p:nvSpPr>
          <p:cNvPr id="92" name="object 42">
            <a:extLst>
              <a:ext uri="{FF2B5EF4-FFF2-40B4-BE49-F238E27FC236}">
                <a16:creationId xmlns:a16="http://schemas.microsoft.com/office/drawing/2014/main" id="{1625BA8E-749D-ECB4-4598-7CF9521C1CEE}"/>
              </a:ext>
            </a:extLst>
          </p:cNvPr>
          <p:cNvSpPr txBox="1"/>
          <p:nvPr/>
        </p:nvSpPr>
        <p:spPr>
          <a:xfrm>
            <a:off x="1208723" y="5372100"/>
            <a:ext cx="13339838" cy="2175596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4999990" algn="r" rtl="1">
              <a:spcBef>
                <a:spcPts val="2655"/>
              </a:spcBef>
              <a:tabLst>
                <a:tab pos="944880" algn="l"/>
              </a:tabLst>
            </a:pPr>
            <a:r>
              <a:rPr lang="ur-PK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درخواست دینے کے لیے</a:t>
            </a:r>
            <a:r>
              <a:rPr lang="ur-PK" sz="45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en-us" sz="45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commonhelp.gov</a:t>
            </a:r>
            <a:r>
              <a:rPr lang="en-us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ur-PK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پر جائیں یا مزید معلومات کے لیے</a:t>
            </a:r>
            <a:r>
              <a:rPr lang="ur-PK" sz="4500" dirty="0">
                <a:solidFill>
                  <a:srgbClr val="00ACED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en-us" sz="4500" dirty="0">
                <a:solidFill>
                  <a:srgbClr val="00ACED"/>
                </a:solidFill>
                <a:latin typeface="GoodDog New" panose="02000000000000000000" pitchFamily="50" charset="0"/>
                <a:cs typeface="Calibri"/>
              </a:rPr>
              <a:t>coverva.dmas.virginia.org</a:t>
            </a:r>
            <a:r>
              <a:rPr lang="en-us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ur-PK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پر جائیں.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7DED046-6D1E-A840-D5BA-E5B3D9D3185A}"/>
              </a:ext>
            </a:extLst>
          </p:cNvPr>
          <p:cNvSpPr txBox="1"/>
          <p:nvPr/>
        </p:nvSpPr>
        <p:spPr>
          <a:xfrm>
            <a:off x="1037075" y="571500"/>
            <a:ext cx="4449325" cy="22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ur-PK" sz="4000" b="1" dirty="0">
                <a:solidFill>
                  <a:schemeClr val="bg1"/>
                </a:solidFill>
                <a:latin typeface="Oswald" panose="02000503000000000000" pitchFamily="2" charset="0"/>
              </a:rPr>
              <a:t>کپڑے</a:t>
            </a:r>
          </a:p>
          <a:p>
            <a:pPr algn="r">
              <a:lnSpc>
                <a:spcPct val="120000"/>
              </a:lnSpc>
            </a:pPr>
            <a:r>
              <a:rPr lang="ur-PK" sz="4000" b="1" dirty="0" err="1">
                <a:solidFill>
                  <a:schemeClr val="bg1"/>
                </a:solidFill>
                <a:latin typeface="Oswald" panose="02000503000000000000" pitchFamily="2" charset="0"/>
              </a:rPr>
              <a:t>سپلائیز</a:t>
            </a:r>
            <a:endParaRPr lang="ur-PK" sz="4000" b="1" dirty="0">
              <a:solidFill>
                <a:schemeClr val="bg1"/>
              </a:solidFill>
              <a:latin typeface="Oswald" panose="02000503000000000000" pitchFamily="2" charset="0"/>
            </a:endParaRPr>
          </a:p>
          <a:p>
            <a:pPr algn="r">
              <a:lnSpc>
                <a:spcPct val="120000"/>
              </a:lnSpc>
            </a:pPr>
            <a:r>
              <a:rPr lang="ur-PK" sz="4000" b="1" dirty="0">
                <a:solidFill>
                  <a:schemeClr val="bg1"/>
                </a:solidFill>
                <a:latin typeface="Oswald" panose="02000503000000000000" pitchFamily="2" charset="0"/>
              </a:rPr>
              <a:t>صحت کی انشورنس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5822B-86AD-FD45-BC49-03564CA0B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" y="5914776"/>
            <a:ext cx="6485608" cy="1590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58"/>
            <a:ext cx="15240000" cy="79980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478370"/>
            <a:ext cx="1146556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ur-PK" sz="7000" b="1" dirty="0">
                <a:solidFill>
                  <a:srgbClr val="00ADEE"/>
                </a:solidFill>
                <a:latin typeface="GoodDog New" panose="02000000000000000000" pitchFamily="50" charset="0"/>
              </a:rPr>
              <a:t>کیا آپ نے نیا 2023 واپس اسکول </a:t>
            </a:r>
            <a:r>
              <a:rPr lang="ur-PK" sz="7000" b="1" dirty="0" err="1">
                <a:solidFill>
                  <a:srgbClr val="00ADEE"/>
                </a:solidFill>
                <a:latin typeface="GoodDog New" panose="02000000000000000000" pitchFamily="50" charset="0"/>
              </a:rPr>
              <a:t>معلوماتی</a:t>
            </a:r>
            <a:r>
              <a:rPr lang="ur-PK" sz="7000" b="1" dirty="0">
                <a:solidFill>
                  <a:srgbClr val="00ADEE"/>
                </a:solidFill>
                <a:latin typeface="GoodDog New" panose="02000000000000000000" pitchFamily="50" charset="0"/>
              </a:rPr>
              <a:t> پرچہ دیکھا ہے؟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197856" y="3160768"/>
            <a:ext cx="10748010" cy="354330"/>
            <a:chOff x="652142" y="3160768"/>
            <a:chExt cx="10748010" cy="354330"/>
          </a:xfrm>
        </p:grpSpPr>
        <p:sp>
          <p:nvSpPr>
            <p:cNvPr id="6" name="object 6"/>
            <p:cNvSpPr/>
            <p:nvPr/>
          </p:nvSpPr>
          <p:spPr>
            <a:xfrm>
              <a:off x="700493" y="3160775"/>
              <a:ext cx="10699750" cy="354330"/>
            </a:xfrm>
            <a:custGeom>
              <a:avLst/>
              <a:gdLst/>
              <a:ahLst/>
              <a:cxnLst/>
              <a:rect l="l" t="t" r="r" b="b"/>
              <a:pathLst>
                <a:path w="10699750" h="354329">
                  <a:moveTo>
                    <a:pt x="211670" y="214249"/>
                  </a:moveTo>
                  <a:lnTo>
                    <a:pt x="206527" y="214528"/>
                  </a:lnTo>
                  <a:lnTo>
                    <a:pt x="199656" y="215150"/>
                  </a:lnTo>
                  <a:lnTo>
                    <a:pt x="190741" y="216192"/>
                  </a:lnTo>
                  <a:lnTo>
                    <a:pt x="179514" y="217690"/>
                  </a:lnTo>
                  <a:lnTo>
                    <a:pt x="186118" y="216865"/>
                  </a:lnTo>
                  <a:lnTo>
                    <a:pt x="211670" y="214249"/>
                  </a:lnTo>
                  <a:close/>
                </a:path>
                <a:path w="10699750" h="354329">
                  <a:moveTo>
                    <a:pt x="968705" y="206197"/>
                  </a:moveTo>
                  <a:lnTo>
                    <a:pt x="962558" y="206044"/>
                  </a:lnTo>
                  <a:lnTo>
                    <a:pt x="962025" y="206832"/>
                  </a:lnTo>
                  <a:lnTo>
                    <a:pt x="964742" y="206654"/>
                  </a:lnTo>
                  <a:lnTo>
                    <a:pt x="968705" y="206197"/>
                  </a:lnTo>
                  <a:close/>
                </a:path>
                <a:path w="10699750" h="354329">
                  <a:moveTo>
                    <a:pt x="2412403" y="102679"/>
                  </a:moveTo>
                  <a:lnTo>
                    <a:pt x="2408593" y="102311"/>
                  </a:lnTo>
                  <a:lnTo>
                    <a:pt x="2399792" y="103924"/>
                  </a:lnTo>
                  <a:lnTo>
                    <a:pt x="2398712" y="104368"/>
                  </a:lnTo>
                  <a:lnTo>
                    <a:pt x="2403538" y="103873"/>
                  </a:lnTo>
                  <a:lnTo>
                    <a:pt x="2412403" y="102679"/>
                  </a:lnTo>
                  <a:close/>
                </a:path>
                <a:path w="10699750" h="354329">
                  <a:moveTo>
                    <a:pt x="3667175" y="83972"/>
                  </a:moveTo>
                  <a:lnTo>
                    <a:pt x="3666515" y="82194"/>
                  </a:lnTo>
                  <a:lnTo>
                    <a:pt x="3666223" y="80162"/>
                  </a:lnTo>
                  <a:lnTo>
                    <a:pt x="3644366" y="86080"/>
                  </a:lnTo>
                  <a:lnTo>
                    <a:pt x="3661905" y="85331"/>
                  </a:lnTo>
                  <a:lnTo>
                    <a:pt x="3667175" y="83972"/>
                  </a:lnTo>
                  <a:close/>
                </a:path>
                <a:path w="10699750" h="354329">
                  <a:moveTo>
                    <a:pt x="4410811" y="65328"/>
                  </a:moveTo>
                  <a:lnTo>
                    <a:pt x="4391977" y="66776"/>
                  </a:lnTo>
                  <a:lnTo>
                    <a:pt x="4400893" y="66332"/>
                  </a:lnTo>
                  <a:lnTo>
                    <a:pt x="4406620" y="65836"/>
                  </a:lnTo>
                  <a:lnTo>
                    <a:pt x="4410811" y="65328"/>
                  </a:lnTo>
                  <a:close/>
                </a:path>
                <a:path w="10699750" h="354329">
                  <a:moveTo>
                    <a:pt x="4466691" y="8128"/>
                  </a:moveTo>
                  <a:lnTo>
                    <a:pt x="4464228" y="6781"/>
                  </a:lnTo>
                  <a:lnTo>
                    <a:pt x="4452696" y="7797"/>
                  </a:lnTo>
                  <a:lnTo>
                    <a:pt x="4447768" y="8928"/>
                  </a:lnTo>
                  <a:lnTo>
                    <a:pt x="4448111" y="10147"/>
                  </a:lnTo>
                  <a:lnTo>
                    <a:pt x="4459986" y="9194"/>
                  </a:lnTo>
                  <a:lnTo>
                    <a:pt x="4466691" y="8128"/>
                  </a:lnTo>
                  <a:close/>
                </a:path>
                <a:path w="10699750" h="354329">
                  <a:moveTo>
                    <a:pt x="4474464" y="64617"/>
                  </a:moveTo>
                  <a:lnTo>
                    <a:pt x="4463974" y="64770"/>
                  </a:lnTo>
                  <a:lnTo>
                    <a:pt x="4473918" y="64770"/>
                  </a:lnTo>
                  <a:lnTo>
                    <a:pt x="4474464" y="64617"/>
                  </a:lnTo>
                  <a:close/>
                </a:path>
                <a:path w="10699750" h="354329">
                  <a:moveTo>
                    <a:pt x="5645315" y="67741"/>
                  </a:moveTo>
                  <a:lnTo>
                    <a:pt x="5609221" y="63309"/>
                  </a:lnTo>
                  <a:lnTo>
                    <a:pt x="5615978" y="64401"/>
                  </a:lnTo>
                  <a:lnTo>
                    <a:pt x="5624169" y="65493"/>
                  </a:lnTo>
                  <a:lnTo>
                    <a:pt x="5633910" y="66611"/>
                  </a:lnTo>
                  <a:lnTo>
                    <a:pt x="5645315" y="67741"/>
                  </a:lnTo>
                  <a:close/>
                </a:path>
                <a:path w="10699750" h="354329">
                  <a:moveTo>
                    <a:pt x="5691759" y="42468"/>
                  </a:moveTo>
                  <a:lnTo>
                    <a:pt x="5665127" y="45415"/>
                  </a:lnTo>
                  <a:lnTo>
                    <a:pt x="5673115" y="47282"/>
                  </a:lnTo>
                  <a:lnTo>
                    <a:pt x="5691759" y="42468"/>
                  </a:lnTo>
                  <a:close/>
                </a:path>
                <a:path w="10699750" h="354329">
                  <a:moveTo>
                    <a:pt x="6274346" y="81280"/>
                  </a:moveTo>
                  <a:lnTo>
                    <a:pt x="6273838" y="80530"/>
                  </a:lnTo>
                  <a:lnTo>
                    <a:pt x="6262560" y="80010"/>
                  </a:lnTo>
                  <a:lnTo>
                    <a:pt x="6274346" y="81280"/>
                  </a:lnTo>
                  <a:close/>
                </a:path>
                <a:path w="10699750" h="354329">
                  <a:moveTo>
                    <a:pt x="6605079" y="96926"/>
                  </a:moveTo>
                  <a:lnTo>
                    <a:pt x="6584696" y="80276"/>
                  </a:lnTo>
                  <a:lnTo>
                    <a:pt x="6542087" y="99174"/>
                  </a:lnTo>
                  <a:lnTo>
                    <a:pt x="6560553" y="96050"/>
                  </a:lnTo>
                  <a:lnTo>
                    <a:pt x="6576149" y="95034"/>
                  </a:lnTo>
                  <a:lnTo>
                    <a:pt x="6590462" y="95529"/>
                  </a:lnTo>
                  <a:lnTo>
                    <a:pt x="6605079" y="96926"/>
                  </a:lnTo>
                  <a:close/>
                </a:path>
                <a:path w="10699750" h="354329">
                  <a:moveTo>
                    <a:pt x="6607683" y="97218"/>
                  </a:moveTo>
                  <a:lnTo>
                    <a:pt x="6605816" y="97015"/>
                  </a:lnTo>
                  <a:lnTo>
                    <a:pt x="6605079" y="96926"/>
                  </a:lnTo>
                  <a:lnTo>
                    <a:pt x="6605651" y="97409"/>
                  </a:lnTo>
                  <a:lnTo>
                    <a:pt x="6606476" y="97332"/>
                  </a:lnTo>
                  <a:lnTo>
                    <a:pt x="6606921" y="97282"/>
                  </a:lnTo>
                  <a:lnTo>
                    <a:pt x="6607683" y="97218"/>
                  </a:lnTo>
                  <a:close/>
                </a:path>
                <a:path w="10699750" h="354329">
                  <a:moveTo>
                    <a:pt x="7067804" y="59690"/>
                  </a:moveTo>
                  <a:lnTo>
                    <a:pt x="7029209" y="50736"/>
                  </a:lnTo>
                  <a:lnTo>
                    <a:pt x="7016712" y="48780"/>
                  </a:lnTo>
                  <a:lnTo>
                    <a:pt x="7013321" y="50685"/>
                  </a:lnTo>
                  <a:lnTo>
                    <a:pt x="7021500" y="56603"/>
                  </a:lnTo>
                  <a:lnTo>
                    <a:pt x="7035089" y="56807"/>
                  </a:lnTo>
                  <a:lnTo>
                    <a:pt x="7047192" y="57454"/>
                  </a:lnTo>
                  <a:lnTo>
                    <a:pt x="7058025" y="58445"/>
                  </a:lnTo>
                  <a:lnTo>
                    <a:pt x="7067804" y="59690"/>
                  </a:lnTo>
                  <a:close/>
                </a:path>
                <a:path w="10699750" h="354329">
                  <a:moveTo>
                    <a:pt x="7191261" y="133299"/>
                  </a:moveTo>
                  <a:lnTo>
                    <a:pt x="7176097" y="132080"/>
                  </a:lnTo>
                  <a:lnTo>
                    <a:pt x="7190600" y="133350"/>
                  </a:lnTo>
                  <a:lnTo>
                    <a:pt x="7191261" y="133299"/>
                  </a:lnTo>
                  <a:close/>
                </a:path>
                <a:path w="10699750" h="354329">
                  <a:moveTo>
                    <a:pt x="7383958" y="77901"/>
                  </a:moveTo>
                  <a:lnTo>
                    <a:pt x="7380465" y="77470"/>
                  </a:lnTo>
                  <a:lnTo>
                    <a:pt x="7383958" y="77901"/>
                  </a:lnTo>
                  <a:close/>
                </a:path>
                <a:path w="10699750" h="354329">
                  <a:moveTo>
                    <a:pt x="8201063" y="122669"/>
                  </a:moveTo>
                  <a:lnTo>
                    <a:pt x="8184883" y="119951"/>
                  </a:lnTo>
                  <a:lnTo>
                    <a:pt x="8167878" y="117906"/>
                  </a:lnTo>
                  <a:lnTo>
                    <a:pt x="8150403" y="117030"/>
                  </a:lnTo>
                  <a:lnTo>
                    <a:pt x="8132775" y="117817"/>
                  </a:lnTo>
                  <a:lnTo>
                    <a:pt x="8145196" y="119888"/>
                  </a:lnTo>
                  <a:lnTo>
                    <a:pt x="8158277" y="120205"/>
                  </a:lnTo>
                  <a:lnTo>
                    <a:pt x="8171726" y="120688"/>
                  </a:lnTo>
                  <a:lnTo>
                    <a:pt x="8185886" y="121475"/>
                  </a:lnTo>
                  <a:lnTo>
                    <a:pt x="8201063" y="122669"/>
                  </a:lnTo>
                  <a:close/>
                </a:path>
                <a:path w="10699750" h="354329">
                  <a:moveTo>
                    <a:pt x="8259826" y="130302"/>
                  </a:moveTo>
                  <a:lnTo>
                    <a:pt x="8243062" y="127685"/>
                  </a:lnTo>
                  <a:lnTo>
                    <a:pt x="8227835" y="125590"/>
                  </a:lnTo>
                  <a:lnTo>
                    <a:pt x="8213915" y="123939"/>
                  </a:lnTo>
                  <a:lnTo>
                    <a:pt x="8201076" y="122656"/>
                  </a:lnTo>
                  <a:lnTo>
                    <a:pt x="8238109" y="129959"/>
                  </a:lnTo>
                  <a:lnTo>
                    <a:pt x="8251317" y="131546"/>
                  </a:lnTo>
                  <a:lnTo>
                    <a:pt x="8259826" y="130302"/>
                  </a:lnTo>
                  <a:close/>
                </a:path>
                <a:path w="10699750" h="354329">
                  <a:moveTo>
                    <a:pt x="8309432" y="173990"/>
                  </a:moveTo>
                  <a:lnTo>
                    <a:pt x="8292528" y="168910"/>
                  </a:lnTo>
                  <a:lnTo>
                    <a:pt x="8262391" y="167640"/>
                  </a:lnTo>
                  <a:lnTo>
                    <a:pt x="8216455" y="167640"/>
                  </a:lnTo>
                  <a:lnTo>
                    <a:pt x="8232013" y="168910"/>
                  </a:lnTo>
                  <a:lnTo>
                    <a:pt x="8243456" y="172720"/>
                  </a:lnTo>
                  <a:lnTo>
                    <a:pt x="8208150" y="172720"/>
                  </a:lnTo>
                  <a:lnTo>
                    <a:pt x="8213382" y="177800"/>
                  </a:lnTo>
                  <a:lnTo>
                    <a:pt x="8225002" y="175260"/>
                  </a:lnTo>
                  <a:lnTo>
                    <a:pt x="8249882" y="173990"/>
                  </a:lnTo>
                  <a:lnTo>
                    <a:pt x="8309432" y="173990"/>
                  </a:lnTo>
                  <a:close/>
                </a:path>
                <a:path w="10699750" h="354329">
                  <a:moveTo>
                    <a:pt x="8344725" y="162217"/>
                  </a:moveTo>
                  <a:lnTo>
                    <a:pt x="8343557" y="160756"/>
                  </a:lnTo>
                  <a:lnTo>
                    <a:pt x="8296745" y="159156"/>
                  </a:lnTo>
                  <a:lnTo>
                    <a:pt x="8296161" y="160578"/>
                  </a:lnTo>
                  <a:lnTo>
                    <a:pt x="8300948" y="161937"/>
                  </a:lnTo>
                  <a:lnTo>
                    <a:pt x="8309927" y="163029"/>
                  </a:lnTo>
                  <a:lnTo>
                    <a:pt x="8321903" y="163652"/>
                  </a:lnTo>
                  <a:lnTo>
                    <a:pt x="8339595" y="162928"/>
                  </a:lnTo>
                  <a:lnTo>
                    <a:pt x="8344725" y="162217"/>
                  </a:lnTo>
                  <a:close/>
                </a:path>
                <a:path w="10699750" h="354329">
                  <a:moveTo>
                    <a:pt x="8734603" y="160426"/>
                  </a:moveTo>
                  <a:lnTo>
                    <a:pt x="8728558" y="158407"/>
                  </a:lnTo>
                  <a:lnTo>
                    <a:pt x="8706180" y="159423"/>
                  </a:lnTo>
                  <a:lnTo>
                    <a:pt x="8694141" y="161798"/>
                  </a:lnTo>
                  <a:lnTo>
                    <a:pt x="8719096" y="163791"/>
                  </a:lnTo>
                  <a:lnTo>
                    <a:pt x="8725840" y="163855"/>
                  </a:lnTo>
                  <a:lnTo>
                    <a:pt x="8728939" y="161975"/>
                  </a:lnTo>
                  <a:lnTo>
                    <a:pt x="8730983" y="160172"/>
                  </a:lnTo>
                  <a:lnTo>
                    <a:pt x="8734603" y="160426"/>
                  </a:lnTo>
                  <a:close/>
                </a:path>
                <a:path w="10699750" h="354329">
                  <a:moveTo>
                    <a:pt x="8781313" y="164998"/>
                  </a:moveTo>
                  <a:lnTo>
                    <a:pt x="8777884" y="164376"/>
                  </a:lnTo>
                  <a:lnTo>
                    <a:pt x="8776449" y="163957"/>
                  </a:lnTo>
                  <a:lnTo>
                    <a:pt x="8777402" y="163842"/>
                  </a:lnTo>
                  <a:lnTo>
                    <a:pt x="8752802" y="162331"/>
                  </a:lnTo>
                  <a:lnTo>
                    <a:pt x="8760244" y="162877"/>
                  </a:lnTo>
                  <a:lnTo>
                    <a:pt x="8767458" y="163512"/>
                  </a:lnTo>
                  <a:lnTo>
                    <a:pt x="8774468" y="164223"/>
                  </a:lnTo>
                  <a:lnTo>
                    <a:pt x="8781313" y="164998"/>
                  </a:lnTo>
                  <a:close/>
                </a:path>
                <a:path w="10699750" h="354329">
                  <a:moveTo>
                    <a:pt x="8785263" y="164172"/>
                  </a:moveTo>
                  <a:lnTo>
                    <a:pt x="8785098" y="164033"/>
                  </a:lnTo>
                  <a:lnTo>
                    <a:pt x="8781085" y="163791"/>
                  </a:lnTo>
                  <a:lnTo>
                    <a:pt x="8777402" y="163830"/>
                  </a:lnTo>
                  <a:lnTo>
                    <a:pt x="8785263" y="164172"/>
                  </a:lnTo>
                  <a:close/>
                </a:path>
                <a:path w="10699750" h="354329">
                  <a:moveTo>
                    <a:pt x="8803742" y="168503"/>
                  </a:moveTo>
                  <a:lnTo>
                    <a:pt x="8797176" y="167284"/>
                  </a:lnTo>
                  <a:lnTo>
                    <a:pt x="8789606" y="166014"/>
                  </a:lnTo>
                  <a:lnTo>
                    <a:pt x="8781326" y="164985"/>
                  </a:lnTo>
                  <a:lnTo>
                    <a:pt x="8784946" y="165646"/>
                  </a:lnTo>
                  <a:lnTo>
                    <a:pt x="8791740" y="166814"/>
                  </a:lnTo>
                  <a:lnTo>
                    <a:pt x="8803742" y="168503"/>
                  </a:lnTo>
                  <a:close/>
                </a:path>
                <a:path w="10699750" h="354329">
                  <a:moveTo>
                    <a:pt x="8806497" y="170180"/>
                  </a:moveTo>
                  <a:lnTo>
                    <a:pt x="8803729" y="168910"/>
                  </a:lnTo>
                  <a:lnTo>
                    <a:pt x="8805989" y="170180"/>
                  </a:lnTo>
                  <a:lnTo>
                    <a:pt x="8806497" y="170180"/>
                  </a:lnTo>
                  <a:close/>
                </a:path>
                <a:path w="10699750" h="354329">
                  <a:moveTo>
                    <a:pt x="8818029" y="166725"/>
                  </a:moveTo>
                  <a:lnTo>
                    <a:pt x="8816111" y="165989"/>
                  </a:lnTo>
                  <a:lnTo>
                    <a:pt x="8800376" y="165608"/>
                  </a:lnTo>
                  <a:lnTo>
                    <a:pt x="8815730" y="167449"/>
                  </a:lnTo>
                  <a:lnTo>
                    <a:pt x="8818029" y="166725"/>
                  </a:lnTo>
                  <a:close/>
                </a:path>
                <a:path w="10699750" h="354329">
                  <a:moveTo>
                    <a:pt x="8857450" y="200177"/>
                  </a:moveTo>
                  <a:lnTo>
                    <a:pt x="8820150" y="196405"/>
                  </a:lnTo>
                  <a:lnTo>
                    <a:pt x="8807640" y="195440"/>
                  </a:lnTo>
                  <a:lnTo>
                    <a:pt x="8803234" y="195961"/>
                  </a:lnTo>
                  <a:lnTo>
                    <a:pt x="8845829" y="201358"/>
                  </a:lnTo>
                  <a:lnTo>
                    <a:pt x="8845258" y="200240"/>
                  </a:lnTo>
                  <a:lnTo>
                    <a:pt x="8850744" y="200075"/>
                  </a:lnTo>
                  <a:lnTo>
                    <a:pt x="8857450" y="200177"/>
                  </a:lnTo>
                  <a:close/>
                </a:path>
                <a:path w="10699750" h="354329">
                  <a:moveTo>
                    <a:pt x="8858186" y="193027"/>
                  </a:moveTo>
                  <a:lnTo>
                    <a:pt x="8857577" y="193065"/>
                  </a:lnTo>
                  <a:lnTo>
                    <a:pt x="8854669" y="193611"/>
                  </a:lnTo>
                  <a:lnTo>
                    <a:pt x="8854122" y="194843"/>
                  </a:lnTo>
                  <a:lnTo>
                    <a:pt x="8855685" y="193649"/>
                  </a:lnTo>
                  <a:lnTo>
                    <a:pt x="8858186" y="193027"/>
                  </a:lnTo>
                  <a:close/>
                </a:path>
                <a:path w="10699750" h="354329">
                  <a:moveTo>
                    <a:pt x="8891930" y="202057"/>
                  </a:moveTo>
                  <a:lnTo>
                    <a:pt x="8876043" y="200964"/>
                  </a:lnTo>
                  <a:lnTo>
                    <a:pt x="8866454" y="200456"/>
                  </a:lnTo>
                  <a:lnTo>
                    <a:pt x="8857450" y="200177"/>
                  </a:lnTo>
                  <a:lnTo>
                    <a:pt x="8867521" y="201066"/>
                  </a:lnTo>
                  <a:lnTo>
                    <a:pt x="8876932" y="201739"/>
                  </a:lnTo>
                  <a:lnTo>
                    <a:pt x="8885212" y="202107"/>
                  </a:lnTo>
                  <a:lnTo>
                    <a:pt x="8891930" y="202057"/>
                  </a:lnTo>
                  <a:close/>
                </a:path>
                <a:path w="10699750" h="354329">
                  <a:moveTo>
                    <a:pt x="8911717" y="199961"/>
                  </a:moveTo>
                  <a:lnTo>
                    <a:pt x="8907170" y="198120"/>
                  </a:lnTo>
                  <a:lnTo>
                    <a:pt x="8893162" y="195580"/>
                  </a:lnTo>
                  <a:lnTo>
                    <a:pt x="8876398" y="193040"/>
                  </a:lnTo>
                  <a:lnTo>
                    <a:pt x="8861819" y="193040"/>
                  </a:lnTo>
                  <a:lnTo>
                    <a:pt x="8885237" y="195580"/>
                  </a:lnTo>
                  <a:lnTo>
                    <a:pt x="8911717" y="199961"/>
                  </a:lnTo>
                  <a:close/>
                </a:path>
                <a:path w="10699750" h="354329">
                  <a:moveTo>
                    <a:pt x="8913431" y="200660"/>
                  </a:moveTo>
                  <a:lnTo>
                    <a:pt x="8912873" y="200152"/>
                  </a:lnTo>
                  <a:lnTo>
                    <a:pt x="8911717" y="199961"/>
                  </a:lnTo>
                  <a:lnTo>
                    <a:pt x="8913431" y="200660"/>
                  </a:lnTo>
                  <a:close/>
                </a:path>
                <a:path w="10699750" h="354329">
                  <a:moveTo>
                    <a:pt x="8955430" y="215544"/>
                  </a:moveTo>
                  <a:lnTo>
                    <a:pt x="8942908" y="213144"/>
                  </a:lnTo>
                  <a:lnTo>
                    <a:pt x="8912784" y="210108"/>
                  </a:lnTo>
                  <a:lnTo>
                    <a:pt x="8955430" y="215544"/>
                  </a:lnTo>
                  <a:close/>
                </a:path>
                <a:path w="10699750" h="354329">
                  <a:moveTo>
                    <a:pt x="8955976" y="179806"/>
                  </a:moveTo>
                  <a:lnTo>
                    <a:pt x="8955253" y="178308"/>
                  </a:lnTo>
                  <a:lnTo>
                    <a:pt x="8949309" y="176085"/>
                  </a:lnTo>
                  <a:lnTo>
                    <a:pt x="8921750" y="174879"/>
                  </a:lnTo>
                  <a:lnTo>
                    <a:pt x="8933599" y="175945"/>
                  </a:lnTo>
                  <a:lnTo>
                    <a:pt x="8942324" y="177165"/>
                  </a:lnTo>
                  <a:lnTo>
                    <a:pt x="8949322" y="178473"/>
                  </a:lnTo>
                  <a:lnTo>
                    <a:pt x="8955976" y="179806"/>
                  </a:lnTo>
                  <a:close/>
                </a:path>
                <a:path w="10699750" h="354329">
                  <a:moveTo>
                    <a:pt x="8960079" y="176542"/>
                  </a:moveTo>
                  <a:lnTo>
                    <a:pt x="8948128" y="175628"/>
                  </a:lnTo>
                  <a:lnTo>
                    <a:pt x="8949309" y="176085"/>
                  </a:lnTo>
                  <a:lnTo>
                    <a:pt x="8960079" y="176542"/>
                  </a:lnTo>
                  <a:close/>
                </a:path>
                <a:path w="10699750" h="354329">
                  <a:moveTo>
                    <a:pt x="9013990" y="218617"/>
                  </a:moveTo>
                  <a:lnTo>
                    <a:pt x="9004935" y="211455"/>
                  </a:lnTo>
                  <a:lnTo>
                    <a:pt x="8989517" y="215290"/>
                  </a:lnTo>
                  <a:lnTo>
                    <a:pt x="9013990" y="218617"/>
                  </a:lnTo>
                  <a:close/>
                </a:path>
                <a:path w="10699750" h="354329">
                  <a:moveTo>
                    <a:pt x="9047277" y="206870"/>
                  </a:moveTo>
                  <a:lnTo>
                    <a:pt x="9042552" y="206463"/>
                  </a:lnTo>
                  <a:lnTo>
                    <a:pt x="9042527" y="202692"/>
                  </a:lnTo>
                  <a:lnTo>
                    <a:pt x="9032049" y="200736"/>
                  </a:lnTo>
                  <a:lnTo>
                    <a:pt x="9014625" y="199986"/>
                  </a:lnTo>
                  <a:lnTo>
                    <a:pt x="8993759" y="199847"/>
                  </a:lnTo>
                  <a:lnTo>
                    <a:pt x="8999449" y="203034"/>
                  </a:lnTo>
                  <a:lnTo>
                    <a:pt x="9011425" y="204889"/>
                  </a:lnTo>
                  <a:lnTo>
                    <a:pt x="9027960" y="205968"/>
                  </a:lnTo>
                  <a:lnTo>
                    <a:pt x="9047277" y="206870"/>
                  </a:lnTo>
                  <a:close/>
                </a:path>
                <a:path w="10699750" h="354329">
                  <a:moveTo>
                    <a:pt x="9072016" y="196850"/>
                  </a:moveTo>
                  <a:lnTo>
                    <a:pt x="9063418" y="193040"/>
                  </a:lnTo>
                  <a:lnTo>
                    <a:pt x="9060548" y="191770"/>
                  </a:lnTo>
                  <a:lnTo>
                    <a:pt x="9053906" y="191770"/>
                  </a:lnTo>
                  <a:lnTo>
                    <a:pt x="9044940" y="190500"/>
                  </a:lnTo>
                  <a:lnTo>
                    <a:pt x="9041244" y="189230"/>
                  </a:lnTo>
                  <a:lnTo>
                    <a:pt x="9026461" y="184150"/>
                  </a:lnTo>
                  <a:lnTo>
                    <a:pt x="9025039" y="189230"/>
                  </a:lnTo>
                  <a:lnTo>
                    <a:pt x="8997950" y="187960"/>
                  </a:lnTo>
                  <a:lnTo>
                    <a:pt x="8963774" y="184150"/>
                  </a:lnTo>
                  <a:lnTo>
                    <a:pt x="8941079" y="184150"/>
                  </a:lnTo>
                  <a:lnTo>
                    <a:pt x="8948445" y="189230"/>
                  </a:lnTo>
                  <a:lnTo>
                    <a:pt x="8935898" y="185420"/>
                  </a:lnTo>
                  <a:lnTo>
                    <a:pt x="8927528" y="182880"/>
                  </a:lnTo>
                  <a:lnTo>
                    <a:pt x="8923350" y="181610"/>
                  </a:lnTo>
                  <a:lnTo>
                    <a:pt x="8898750" y="177800"/>
                  </a:lnTo>
                  <a:lnTo>
                    <a:pt x="8889860" y="176530"/>
                  </a:lnTo>
                  <a:lnTo>
                    <a:pt x="8872068" y="173990"/>
                  </a:lnTo>
                  <a:lnTo>
                    <a:pt x="8840686" y="166370"/>
                  </a:lnTo>
                  <a:lnTo>
                    <a:pt x="8843099" y="168910"/>
                  </a:lnTo>
                  <a:lnTo>
                    <a:pt x="8844115" y="170180"/>
                  </a:lnTo>
                  <a:lnTo>
                    <a:pt x="8837168" y="170180"/>
                  </a:lnTo>
                  <a:lnTo>
                    <a:pt x="8815730" y="167640"/>
                  </a:lnTo>
                  <a:lnTo>
                    <a:pt x="8813813" y="168910"/>
                  </a:lnTo>
                  <a:lnTo>
                    <a:pt x="8809342" y="168910"/>
                  </a:lnTo>
                  <a:lnTo>
                    <a:pt x="8806497" y="170180"/>
                  </a:lnTo>
                  <a:lnTo>
                    <a:pt x="8806828" y="170180"/>
                  </a:lnTo>
                  <a:lnTo>
                    <a:pt x="8816556" y="171450"/>
                  </a:lnTo>
                  <a:lnTo>
                    <a:pt x="8824417" y="173990"/>
                  </a:lnTo>
                  <a:lnTo>
                    <a:pt x="8827529" y="175260"/>
                  </a:lnTo>
                  <a:lnTo>
                    <a:pt x="8804821" y="176530"/>
                  </a:lnTo>
                  <a:lnTo>
                    <a:pt x="8773604" y="176530"/>
                  </a:lnTo>
                  <a:lnTo>
                    <a:pt x="8742096" y="175260"/>
                  </a:lnTo>
                  <a:lnTo>
                    <a:pt x="8718537" y="175260"/>
                  </a:lnTo>
                  <a:lnTo>
                    <a:pt x="8709673" y="173990"/>
                  </a:lnTo>
                  <a:lnTo>
                    <a:pt x="8712987" y="172720"/>
                  </a:lnTo>
                  <a:lnTo>
                    <a:pt x="8718398" y="171450"/>
                  </a:lnTo>
                  <a:lnTo>
                    <a:pt x="8715858" y="170180"/>
                  </a:lnTo>
                  <a:lnTo>
                    <a:pt x="8682342" y="171450"/>
                  </a:lnTo>
                  <a:lnTo>
                    <a:pt x="8671992" y="167640"/>
                  </a:lnTo>
                  <a:lnTo>
                    <a:pt x="8656345" y="162560"/>
                  </a:lnTo>
                  <a:lnTo>
                    <a:pt x="8652091" y="160020"/>
                  </a:lnTo>
                  <a:lnTo>
                    <a:pt x="8675954" y="158750"/>
                  </a:lnTo>
                  <a:lnTo>
                    <a:pt x="8658644" y="157480"/>
                  </a:lnTo>
                  <a:lnTo>
                    <a:pt x="8624024" y="154940"/>
                  </a:lnTo>
                  <a:lnTo>
                    <a:pt x="8607679" y="152400"/>
                  </a:lnTo>
                  <a:lnTo>
                    <a:pt x="8599513" y="151130"/>
                  </a:lnTo>
                  <a:lnTo>
                    <a:pt x="8583651" y="148831"/>
                  </a:lnTo>
                  <a:lnTo>
                    <a:pt x="8583651" y="154940"/>
                  </a:lnTo>
                  <a:lnTo>
                    <a:pt x="8582254" y="154940"/>
                  </a:lnTo>
                  <a:lnTo>
                    <a:pt x="8567636" y="153670"/>
                  </a:lnTo>
                  <a:lnTo>
                    <a:pt x="8564804" y="152400"/>
                  </a:lnTo>
                  <a:lnTo>
                    <a:pt x="8571052" y="153670"/>
                  </a:lnTo>
                  <a:lnTo>
                    <a:pt x="8583651" y="154940"/>
                  </a:lnTo>
                  <a:lnTo>
                    <a:pt x="8583651" y="148831"/>
                  </a:lnTo>
                  <a:lnTo>
                    <a:pt x="8573224" y="147320"/>
                  </a:lnTo>
                  <a:lnTo>
                    <a:pt x="8525573" y="144780"/>
                  </a:lnTo>
                  <a:lnTo>
                    <a:pt x="8484895" y="144780"/>
                  </a:lnTo>
                  <a:lnTo>
                    <a:pt x="8403158" y="142240"/>
                  </a:lnTo>
                  <a:lnTo>
                    <a:pt x="8402510" y="139700"/>
                  </a:lnTo>
                  <a:lnTo>
                    <a:pt x="8353653" y="137160"/>
                  </a:lnTo>
                  <a:lnTo>
                    <a:pt x="8303488" y="135890"/>
                  </a:lnTo>
                  <a:lnTo>
                    <a:pt x="8277758" y="134620"/>
                  </a:lnTo>
                  <a:lnTo>
                    <a:pt x="8252028" y="133350"/>
                  </a:lnTo>
                  <a:lnTo>
                    <a:pt x="8199260" y="128270"/>
                  </a:lnTo>
                  <a:lnTo>
                    <a:pt x="8145196" y="120650"/>
                  </a:lnTo>
                  <a:lnTo>
                    <a:pt x="8124380" y="120650"/>
                  </a:lnTo>
                  <a:lnTo>
                    <a:pt x="8075663" y="118110"/>
                  </a:lnTo>
                  <a:lnTo>
                    <a:pt x="8044713" y="115570"/>
                  </a:lnTo>
                  <a:lnTo>
                    <a:pt x="8036192" y="110490"/>
                  </a:lnTo>
                  <a:lnTo>
                    <a:pt x="8004975" y="109220"/>
                  </a:lnTo>
                  <a:lnTo>
                    <a:pt x="7969148" y="105410"/>
                  </a:lnTo>
                  <a:lnTo>
                    <a:pt x="7936992" y="102870"/>
                  </a:lnTo>
                  <a:lnTo>
                    <a:pt x="7916799" y="102870"/>
                  </a:lnTo>
                  <a:lnTo>
                    <a:pt x="7910373" y="101600"/>
                  </a:lnTo>
                  <a:lnTo>
                    <a:pt x="7884693" y="96520"/>
                  </a:lnTo>
                  <a:lnTo>
                    <a:pt x="7837691" y="91440"/>
                  </a:lnTo>
                  <a:lnTo>
                    <a:pt x="7810741" y="90170"/>
                  </a:lnTo>
                  <a:lnTo>
                    <a:pt x="7730960" y="86360"/>
                  </a:lnTo>
                  <a:lnTo>
                    <a:pt x="7687170" y="83820"/>
                  </a:lnTo>
                  <a:lnTo>
                    <a:pt x="7684478" y="90170"/>
                  </a:lnTo>
                  <a:lnTo>
                    <a:pt x="7586802" y="86360"/>
                  </a:lnTo>
                  <a:lnTo>
                    <a:pt x="7549528" y="86360"/>
                  </a:lnTo>
                  <a:lnTo>
                    <a:pt x="7552423" y="91440"/>
                  </a:lnTo>
                  <a:lnTo>
                    <a:pt x="7514133" y="91440"/>
                  </a:lnTo>
                  <a:lnTo>
                    <a:pt x="7468705" y="87630"/>
                  </a:lnTo>
                  <a:lnTo>
                    <a:pt x="7430973" y="83820"/>
                  </a:lnTo>
                  <a:lnTo>
                    <a:pt x="7418400" y="82550"/>
                  </a:lnTo>
                  <a:lnTo>
                    <a:pt x="7365454" y="78740"/>
                  </a:lnTo>
                  <a:lnTo>
                    <a:pt x="7371347" y="77470"/>
                  </a:lnTo>
                  <a:lnTo>
                    <a:pt x="7380414" y="77470"/>
                  </a:lnTo>
                  <a:lnTo>
                    <a:pt x="7349376" y="73660"/>
                  </a:lnTo>
                  <a:lnTo>
                    <a:pt x="7296340" y="72390"/>
                  </a:lnTo>
                  <a:lnTo>
                    <a:pt x="7192302" y="72390"/>
                  </a:lnTo>
                  <a:lnTo>
                    <a:pt x="7144207" y="67310"/>
                  </a:lnTo>
                  <a:lnTo>
                    <a:pt x="7118642" y="67310"/>
                  </a:lnTo>
                  <a:lnTo>
                    <a:pt x="7107758" y="66040"/>
                  </a:lnTo>
                  <a:lnTo>
                    <a:pt x="7097522" y="64770"/>
                  </a:lnTo>
                  <a:lnTo>
                    <a:pt x="7094398" y="64770"/>
                  </a:lnTo>
                  <a:lnTo>
                    <a:pt x="7067804" y="59690"/>
                  </a:lnTo>
                  <a:lnTo>
                    <a:pt x="7075805" y="62230"/>
                  </a:lnTo>
                  <a:lnTo>
                    <a:pt x="7083463" y="63500"/>
                  </a:lnTo>
                  <a:lnTo>
                    <a:pt x="7090156" y="64770"/>
                  </a:lnTo>
                  <a:lnTo>
                    <a:pt x="7077697" y="63500"/>
                  </a:lnTo>
                  <a:lnTo>
                    <a:pt x="7030618" y="63500"/>
                  </a:lnTo>
                  <a:lnTo>
                    <a:pt x="7021487" y="57150"/>
                  </a:lnTo>
                  <a:lnTo>
                    <a:pt x="7016382" y="57150"/>
                  </a:lnTo>
                  <a:lnTo>
                    <a:pt x="7004723" y="55880"/>
                  </a:lnTo>
                  <a:lnTo>
                    <a:pt x="7000938" y="57150"/>
                  </a:lnTo>
                  <a:lnTo>
                    <a:pt x="7003326" y="60960"/>
                  </a:lnTo>
                  <a:lnTo>
                    <a:pt x="7010171" y="64770"/>
                  </a:lnTo>
                  <a:lnTo>
                    <a:pt x="6994296" y="64770"/>
                  </a:lnTo>
                  <a:lnTo>
                    <a:pt x="6987197" y="66040"/>
                  </a:lnTo>
                  <a:lnTo>
                    <a:pt x="6980822" y="66040"/>
                  </a:lnTo>
                  <a:lnTo>
                    <a:pt x="6975259" y="64770"/>
                  </a:lnTo>
                  <a:lnTo>
                    <a:pt x="6964146" y="62230"/>
                  </a:lnTo>
                  <a:lnTo>
                    <a:pt x="6942417" y="60960"/>
                  </a:lnTo>
                  <a:lnTo>
                    <a:pt x="6919493" y="60960"/>
                  </a:lnTo>
                  <a:lnTo>
                    <a:pt x="6899211" y="55880"/>
                  </a:lnTo>
                  <a:lnTo>
                    <a:pt x="6875285" y="57150"/>
                  </a:lnTo>
                  <a:lnTo>
                    <a:pt x="6798132" y="59690"/>
                  </a:lnTo>
                  <a:lnTo>
                    <a:pt x="6775831" y="64770"/>
                  </a:lnTo>
                  <a:lnTo>
                    <a:pt x="6775132" y="63500"/>
                  </a:lnTo>
                  <a:lnTo>
                    <a:pt x="6768655" y="62230"/>
                  </a:lnTo>
                  <a:lnTo>
                    <a:pt x="6780581" y="63500"/>
                  </a:lnTo>
                  <a:lnTo>
                    <a:pt x="6771386" y="62230"/>
                  </a:lnTo>
                  <a:lnTo>
                    <a:pt x="6762204" y="60960"/>
                  </a:lnTo>
                  <a:lnTo>
                    <a:pt x="6744043" y="60960"/>
                  </a:lnTo>
                  <a:lnTo>
                    <a:pt x="6726326" y="59690"/>
                  </a:lnTo>
                  <a:lnTo>
                    <a:pt x="6709270" y="60960"/>
                  </a:lnTo>
                  <a:lnTo>
                    <a:pt x="6699123" y="53340"/>
                  </a:lnTo>
                  <a:lnTo>
                    <a:pt x="6644970" y="60960"/>
                  </a:lnTo>
                  <a:lnTo>
                    <a:pt x="6624612" y="57150"/>
                  </a:lnTo>
                  <a:lnTo>
                    <a:pt x="6613919" y="53340"/>
                  </a:lnTo>
                  <a:lnTo>
                    <a:pt x="6615443" y="50800"/>
                  </a:lnTo>
                  <a:lnTo>
                    <a:pt x="6631724" y="46990"/>
                  </a:lnTo>
                  <a:lnTo>
                    <a:pt x="6587553" y="50800"/>
                  </a:lnTo>
                  <a:lnTo>
                    <a:pt x="6562026" y="50800"/>
                  </a:lnTo>
                  <a:lnTo>
                    <a:pt x="6538709" y="52070"/>
                  </a:lnTo>
                  <a:lnTo>
                    <a:pt x="6501143" y="54610"/>
                  </a:lnTo>
                  <a:lnTo>
                    <a:pt x="6502286" y="53340"/>
                  </a:lnTo>
                  <a:lnTo>
                    <a:pt x="6503429" y="52070"/>
                  </a:lnTo>
                  <a:lnTo>
                    <a:pt x="6504572" y="50800"/>
                  </a:lnTo>
                  <a:lnTo>
                    <a:pt x="6484594" y="50800"/>
                  </a:lnTo>
                  <a:lnTo>
                    <a:pt x="6462814" y="52070"/>
                  </a:lnTo>
                  <a:lnTo>
                    <a:pt x="6442837" y="52070"/>
                  </a:lnTo>
                  <a:lnTo>
                    <a:pt x="6428270" y="50800"/>
                  </a:lnTo>
                  <a:lnTo>
                    <a:pt x="6401498" y="46990"/>
                  </a:lnTo>
                  <a:lnTo>
                    <a:pt x="6362662" y="43180"/>
                  </a:lnTo>
                  <a:lnTo>
                    <a:pt x="6338570" y="41910"/>
                  </a:lnTo>
                  <a:lnTo>
                    <a:pt x="6259677" y="38100"/>
                  </a:lnTo>
                  <a:lnTo>
                    <a:pt x="6164961" y="35560"/>
                  </a:lnTo>
                  <a:lnTo>
                    <a:pt x="6117310" y="33020"/>
                  </a:lnTo>
                  <a:lnTo>
                    <a:pt x="6028385" y="27940"/>
                  </a:lnTo>
                  <a:lnTo>
                    <a:pt x="6029414" y="33020"/>
                  </a:lnTo>
                  <a:lnTo>
                    <a:pt x="6017603" y="31750"/>
                  </a:lnTo>
                  <a:lnTo>
                    <a:pt x="6005779" y="30480"/>
                  </a:lnTo>
                  <a:lnTo>
                    <a:pt x="5976163" y="27940"/>
                  </a:lnTo>
                  <a:lnTo>
                    <a:pt x="5959284" y="30480"/>
                  </a:lnTo>
                  <a:lnTo>
                    <a:pt x="5952109" y="27940"/>
                  </a:lnTo>
                  <a:lnTo>
                    <a:pt x="5945670" y="26670"/>
                  </a:lnTo>
                  <a:lnTo>
                    <a:pt x="5944870" y="24130"/>
                  </a:lnTo>
                  <a:lnTo>
                    <a:pt x="5954623" y="22860"/>
                  </a:lnTo>
                  <a:lnTo>
                    <a:pt x="5836018" y="19050"/>
                  </a:lnTo>
                  <a:lnTo>
                    <a:pt x="5801499" y="22860"/>
                  </a:lnTo>
                  <a:lnTo>
                    <a:pt x="5800407" y="20320"/>
                  </a:lnTo>
                  <a:lnTo>
                    <a:pt x="5810110" y="17780"/>
                  </a:lnTo>
                  <a:lnTo>
                    <a:pt x="5809793" y="16510"/>
                  </a:lnTo>
                  <a:lnTo>
                    <a:pt x="5809488" y="15240"/>
                  </a:lnTo>
                  <a:lnTo>
                    <a:pt x="5803531" y="16510"/>
                  </a:lnTo>
                  <a:lnTo>
                    <a:pt x="5780036" y="16510"/>
                  </a:lnTo>
                  <a:lnTo>
                    <a:pt x="5778830" y="13970"/>
                  </a:lnTo>
                  <a:lnTo>
                    <a:pt x="5783910" y="13970"/>
                  </a:lnTo>
                  <a:lnTo>
                    <a:pt x="5801398" y="11430"/>
                  </a:lnTo>
                  <a:lnTo>
                    <a:pt x="5762942" y="12585"/>
                  </a:lnTo>
                  <a:lnTo>
                    <a:pt x="5762942" y="59690"/>
                  </a:lnTo>
                  <a:lnTo>
                    <a:pt x="5754789" y="60960"/>
                  </a:lnTo>
                  <a:lnTo>
                    <a:pt x="5745010" y="60960"/>
                  </a:lnTo>
                  <a:lnTo>
                    <a:pt x="5721782" y="58420"/>
                  </a:lnTo>
                  <a:lnTo>
                    <a:pt x="5751792" y="58420"/>
                  </a:lnTo>
                  <a:lnTo>
                    <a:pt x="5762942" y="59690"/>
                  </a:lnTo>
                  <a:lnTo>
                    <a:pt x="5762942" y="12585"/>
                  </a:lnTo>
                  <a:lnTo>
                    <a:pt x="5758929" y="12700"/>
                  </a:lnTo>
                  <a:lnTo>
                    <a:pt x="5734609" y="17780"/>
                  </a:lnTo>
                  <a:lnTo>
                    <a:pt x="5722645" y="24130"/>
                  </a:lnTo>
                  <a:lnTo>
                    <a:pt x="5717260" y="31750"/>
                  </a:lnTo>
                  <a:lnTo>
                    <a:pt x="5693207" y="27940"/>
                  </a:lnTo>
                  <a:lnTo>
                    <a:pt x="5655526" y="27940"/>
                  </a:lnTo>
                  <a:lnTo>
                    <a:pt x="5636996" y="31750"/>
                  </a:lnTo>
                  <a:lnTo>
                    <a:pt x="5627192" y="29210"/>
                  </a:lnTo>
                  <a:lnTo>
                    <a:pt x="5621134" y="26670"/>
                  </a:lnTo>
                  <a:lnTo>
                    <a:pt x="5625731" y="25400"/>
                  </a:lnTo>
                  <a:lnTo>
                    <a:pt x="5647880" y="24130"/>
                  </a:lnTo>
                  <a:lnTo>
                    <a:pt x="5634190" y="24130"/>
                  </a:lnTo>
                  <a:lnTo>
                    <a:pt x="5613565" y="22860"/>
                  </a:lnTo>
                  <a:lnTo>
                    <a:pt x="5562143" y="20320"/>
                  </a:lnTo>
                  <a:lnTo>
                    <a:pt x="5536666" y="20320"/>
                  </a:lnTo>
                  <a:lnTo>
                    <a:pt x="5514886" y="21590"/>
                  </a:lnTo>
                  <a:lnTo>
                    <a:pt x="5499468" y="22860"/>
                  </a:lnTo>
                  <a:lnTo>
                    <a:pt x="5493067" y="25400"/>
                  </a:lnTo>
                  <a:lnTo>
                    <a:pt x="5484241" y="24130"/>
                  </a:lnTo>
                  <a:lnTo>
                    <a:pt x="5417718" y="24130"/>
                  </a:lnTo>
                  <a:lnTo>
                    <a:pt x="5393423" y="22860"/>
                  </a:lnTo>
                  <a:lnTo>
                    <a:pt x="5335930" y="22860"/>
                  </a:lnTo>
                  <a:lnTo>
                    <a:pt x="5351132" y="24130"/>
                  </a:lnTo>
                  <a:lnTo>
                    <a:pt x="5334101" y="29210"/>
                  </a:lnTo>
                  <a:lnTo>
                    <a:pt x="5314581" y="29210"/>
                  </a:lnTo>
                  <a:lnTo>
                    <a:pt x="5290858" y="27940"/>
                  </a:lnTo>
                  <a:lnTo>
                    <a:pt x="5261191" y="26670"/>
                  </a:lnTo>
                  <a:lnTo>
                    <a:pt x="5262473" y="25400"/>
                  </a:lnTo>
                  <a:lnTo>
                    <a:pt x="5218163" y="22860"/>
                  </a:lnTo>
                  <a:lnTo>
                    <a:pt x="5162220" y="22860"/>
                  </a:lnTo>
                  <a:lnTo>
                    <a:pt x="5118570" y="19050"/>
                  </a:lnTo>
                  <a:lnTo>
                    <a:pt x="5123954" y="25400"/>
                  </a:lnTo>
                  <a:lnTo>
                    <a:pt x="5105222" y="29210"/>
                  </a:lnTo>
                  <a:lnTo>
                    <a:pt x="5068824" y="26670"/>
                  </a:lnTo>
                  <a:lnTo>
                    <a:pt x="5057445" y="25400"/>
                  </a:lnTo>
                  <a:lnTo>
                    <a:pt x="5023307" y="21590"/>
                  </a:lnTo>
                  <a:lnTo>
                    <a:pt x="4977155" y="21590"/>
                  </a:lnTo>
                  <a:lnTo>
                    <a:pt x="4998110" y="25400"/>
                  </a:lnTo>
                  <a:lnTo>
                    <a:pt x="4970373" y="24130"/>
                  </a:lnTo>
                  <a:lnTo>
                    <a:pt x="4959553" y="21590"/>
                  </a:lnTo>
                  <a:lnTo>
                    <a:pt x="4932489" y="15240"/>
                  </a:lnTo>
                  <a:lnTo>
                    <a:pt x="4916259" y="11430"/>
                  </a:lnTo>
                  <a:lnTo>
                    <a:pt x="4905426" y="8890"/>
                  </a:lnTo>
                  <a:lnTo>
                    <a:pt x="4877613" y="5080"/>
                  </a:lnTo>
                  <a:lnTo>
                    <a:pt x="4876546" y="3810"/>
                  </a:lnTo>
                  <a:lnTo>
                    <a:pt x="4881715" y="3810"/>
                  </a:lnTo>
                  <a:lnTo>
                    <a:pt x="4898301" y="2540"/>
                  </a:lnTo>
                  <a:lnTo>
                    <a:pt x="4860429" y="0"/>
                  </a:lnTo>
                  <a:lnTo>
                    <a:pt x="4853800" y="3810"/>
                  </a:lnTo>
                  <a:lnTo>
                    <a:pt x="4851158" y="8890"/>
                  </a:lnTo>
                  <a:lnTo>
                    <a:pt x="4825238" y="11430"/>
                  </a:lnTo>
                  <a:lnTo>
                    <a:pt x="4822063" y="8890"/>
                  </a:lnTo>
                  <a:lnTo>
                    <a:pt x="4822418" y="7620"/>
                  </a:lnTo>
                  <a:lnTo>
                    <a:pt x="4823117" y="5080"/>
                  </a:lnTo>
                  <a:lnTo>
                    <a:pt x="4818469" y="1270"/>
                  </a:lnTo>
                  <a:lnTo>
                    <a:pt x="4798187" y="0"/>
                  </a:lnTo>
                  <a:lnTo>
                    <a:pt x="4769510" y="1270"/>
                  </a:lnTo>
                  <a:lnTo>
                    <a:pt x="4750270" y="2832"/>
                  </a:lnTo>
                  <a:lnTo>
                    <a:pt x="4750270" y="63500"/>
                  </a:lnTo>
                  <a:lnTo>
                    <a:pt x="4738636" y="64770"/>
                  </a:lnTo>
                  <a:lnTo>
                    <a:pt x="4724933" y="66040"/>
                  </a:lnTo>
                  <a:lnTo>
                    <a:pt x="4711878" y="66040"/>
                  </a:lnTo>
                  <a:lnTo>
                    <a:pt x="4702200" y="64770"/>
                  </a:lnTo>
                  <a:lnTo>
                    <a:pt x="4712817" y="60960"/>
                  </a:lnTo>
                  <a:lnTo>
                    <a:pt x="4735550" y="60960"/>
                  </a:lnTo>
                  <a:lnTo>
                    <a:pt x="4750270" y="63500"/>
                  </a:lnTo>
                  <a:lnTo>
                    <a:pt x="4750270" y="2832"/>
                  </a:lnTo>
                  <a:lnTo>
                    <a:pt x="4722495" y="5080"/>
                  </a:lnTo>
                  <a:lnTo>
                    <a:pt x="4668672" y="7620"/>
                  </a:lnTo>
                  <a:lnTo>
                    <a:pt x="4619612" y="6350"/>
                  </a:lnTo>
                  <a:lnTo>
                    <a:pt x="4628400" y="8890"/>
                  </a:lnTo>
                  <a:lnTo>
                    <a:pt x="4633277" y="11430"/>
                  </a:lnTo>
                  <a:lnTo>
                    <a:pt x="4630369" y="12700"/>
                  </a:lnTo>
                  <a:lnTo>
                    <a:pt x="4615815" y="15240"/>
                  </a:lnTo>
                  <a:lnTo>
                    <a:pt x="4577804" y="13970"/>
                  </a:lnTo>
                  <a:lnTo>
                    <a:pt x="4491698" y="8890"/>
                  </a:lnTo>
                  <a:lnTo>
                    <a:pt x="4456112" y="13970"/>
                  </a:lnTo>
                  <a:lnTo>
                    <a:pt x="4450473" y="12700"/>
                  </a:lnTo>
                  <a:lnTo>
                    <a:pt x="4448353" y="11430"/>
                  </a:lnTo>
                  <a:lnTo>
                    <a:pt x="4448111" y="10160"/>
                  </a:lnTo>
                  <a:lnTo>
                    <a:pt x="4416336" y="12700"/>
                  </a:lnTo>
                  <a:lnTo>
                    <a:pt x="4341977" y="17780"/>
                  </a:lnTo>
                  <a:lnTo>
                    <a:pt x="4317784" y="21590"/>
                  </a:lnTo>
                  <a:lnTo>
                    <a:pt x="4312132" y="20320"/>
                  </a:lnTo>
                  <a:lnTo>
                    <a:pt x="4283837" y="13970"/>
                  </a:lnTo>
                  <a:lnTo>
                    <a:pt x="4230205" y="15240"/>
                  </a:lnTo>
                  <a:lnTo>
                    <a:pt x="4172572" y="19050"/>
                  </a:lnTo>
                  <a:lnTo>
                    <a:pt x="4126623" y="20320"/>
                  </a:lnTo>
                  <a:lnTo>
                    <a:pt x="4115473" y="16510"/>
                  </a:lnTo>
                  <a:lnTo>
                    <a:pt x="4108043" y="13970"/>
                  </a:lnTo>
                  <a:lnTo>
                    <a:pt x="4003954" y="16510"/>
                  </a:lnTo>
                  <a:lnTo>
                    <a:pt x="4006646" y="15240"/>
                  </a:lnTo>
                  <a:lnTo>
                    <a:pt x="3964127" y="15240"/>
                  </a:lnTo>
                  <a:lnTo>
                    <a:pt x="3933748" y="17780"/>
                  </a:lnTo>
                  <a:lnTo>
                    <a:pt x="3911485" y="21590"/>
                  </a:lnTo>
                  <a:lnTo>
                    <a:pt x="3893299" y="24130"/>
                  </a:lnTo>
                  <a:lnTo>
                    <a:pt x="3886162" y="24130"/>
                  </a:lnTo>
                  <a:lnTo>
                    <a:pt x="3885577" y="22860"/>
                  </a:lnTo>
                  <a:lnTo>
                    <a:pt x="3888117" y="21590"/>
                  </a:lnTo>
                  <a:lnTo>
                    <a:pt x="3890353" y="20320"/>
                  </a:lnTo>
                  <a:lnTo>
                    <a:pt x="3831323" y="19050"/>
                  </a:lnTo>
                  <a:lnTo>
                    <a:pt x="3790213" y="20320"/>
                  </a:lnTo>
                  <a:lnTo>
                    <a:pt x="3752113" y="22860"/>
                  </a:lnTo>
                  <a:lnTo>
                    <a:pt x="3702062" y="29210"/>
                  </a:lnTo>
                  <a:lnTo>
                    <a:pt x="3697770" y="26670"/>
                  </a:lnTo>
                  <a:lnTo>
                    <a:pt x="3693464" y="24130"/>
                  </a:lnTo>
                  <a:lnTo>
                    <a:pt x="3669601" y="24130"/>
                  </a:lnTo>
                  <a:lnTo>
                    <a:pt x="3628301" y="22860"/>
                  </a:lnTo>
                  <a:lnTo>
                    <a:pt x="3516477" y="22860"/>
                  </a:lnTo>
                  <a:lnTo>
                    <a:pt x="3458540" y="26606"/>
                  </a:lnTo>
                  <a:lnTo>
                    <a:pt x="3460381" y="25400"/>
                  </a:lnTo>
                  <a:lnTo>
                    <a:pt x="3467925" y="24130"/>
                  </a:lnTo>
                  <a:lnTo>
                    <a:pt x="3411512" y="26670"/>
                  </a:lnTo>
                  <a:lnTo>
                    <a:pt x="3352203" y="26670"/>
                  </a:lnTo>
                  <a:lnTo>
                    <a:pt x="3294291" y="25400"/>
                  </a:lnTo>
                  <a:lnTo>
                    <a:pt x="3242081" y="25400"/>
                  </a:lnTo>
                  <a:lnTo>
                    <a:pt x="3199866" y="29210"/>
                  </a:lnTo>
                  <a:lnTo>
                    <a:pt x="3171964" y="36830"/>
                  </a:lnTo>
                  <a:lnTo>
                    <a:pt x="3101365" y="44450"/>
                  </a:lnTo>
                  <a:lnTo>
                    <a:pt x="3135465" y="45720"/>
                  </a:lnTo>
                  <a:lnTo>
                    <a:pt x="3138678" y="48260"/>
                  </a:lnTo>
                  <a:lnTo>
                    <a:pt x="3127273" y="52070"/>
                  </a:lnTo>
                  <a:lnTo>
                    <a:pt x="3117570" y="55880"/>
                  </a:lnTo>
                  <a:lnTo>
                    <a:pt x="3125825" y="58420"/>
                  </a:lnTo>
                  <a:lnTo>
                    <a:pt x="3096768" y="58420"/>
                  </a:lnTo>
                  <a:lnTo>
                    <a:pt x="3071215" y="55880"/>
                  </a:lnTo>
                  <a:lnTo>
                    <a:pt x="3060700" y="53340"/>
                  </a:lnTo>
                  <a:lnTo>
                    <a:pt x="3076727" y="50800"/>
                  </a:lnTo>
                  <a:lnTo>
                    <a:pt x="3083687" y="52070"/>
                  </a:lnTo>
                  <a:lnTo>
                    <a:pt x="3080918" y="50800"/>
                  </a:lnTo>
                  <a:lnTo>
                    <a:pt x="3072625" y="46990"/>
                  </a:lnTo>
                  <a:lnTo>
                    <a:pt x="3032963" y="45720"/>
                  </a:lnTo>
                  <a:lnTo>
                    <a:pt x="2990735" y="45720"/>
                  </a:lnTo>
                  <a:lnTo>
                    <a:pt x="2971977" y="43180"/>
                  </a:lnTo>
                  <a:lnTo>
                    <a:pt x="2918079" y="45720"/>
                  </a:lnTo>
                  <a:lnTo>
                    <a:pt x="2498128" y="55880"/>
                  </a:lnTo>
                  <a:lnTo>
                    <a:pt x="2447290" y="58420"/>
                  </a:lnTo>
                  <a:lnTo>
                    <a:pt x="2467140" y="66040"/>
                  </a:lnTo>
                  <a:lnTo>
                    <a:pt x="2408275" y="68580"/>
                  </a:lnTo>
                  <a:lnTo>
                    <a:pt x="2399080" y="67310"/>
                  </a:lnTo>
                  <a:lnTo>
                    <a:pt x="2397163" y="64770"/>
                  </a:lnTo>
                  <a:lnTo>
                    <a:pt x="2406027" y="62230"/>
                  </a:lnTo>
                  <a:lnTo>
                    <a:pt x="2429205" y="60960"/>
                  </a:lnTo>
                  <a:lnTo>
                    <a:pt x="2408796" y="59690"/>
                  </a:lnTo>
                  <a:lnTo>
                    <a:pt x="2385593" y="63500"/>
                  </a:lnTo>
                  <a:lnTo>
                    <a:pt x="2366365" y="67310"/>
                  </a:lnTo>
                  <a:lnTo>
                    <a:pt x="2357894" y="69850"/>
                  </a:lnTo>
                  <a:lnTo>
                    <a:pt x="2327694" y="68580"/>
                  </a:lnTo>
                  <a:lnTo>
                    <a:pt x="2339657" y="63500"/>
                  </a:lnTo>
                  <a:lnTo>
                    <a:pt x="2362327" y="59690"/>
                  </a:lnTo>
                  <a:lnTo>
                    <a:pt x="2364270" y="58420"/>
                  </a:lnTo>
                  <a:lnTo>
                    <a:pt x="2330069" y="60960"/>
                  </a:lnTo>
                  <a:lnTo>
                    <a:pt x="2337841" y="62230"/>
                  </a:lnTo>
                  <a:lnTo>
                    <a:pt x="2320772" y="64770"/>
                  </a:lnTo>
                  <a:lnTo>
                    <a:pt x="2306294" y="68580"/>
                  </a:lnTo>
                  <a:lnTo>
                    <a:pt x="2287524" y="71120"/>
                  </a:lnTo>
                  <a:lnTo>
                    <a:pt x="2257564" y="73660"/>
                  </a:lnTo>
                  <a:lnTo>
                    <a:pt x="2241270" y="72390"/>
                  </a:lnTo>
                  <a:lnTo>
                    <a:pt x="2235670" y="71120"/>
                  </a:lnTo>
                  <a:lnTo>
                    <a:pt x="2233701" y="69850"/>
                  </a:lnTo>
                  <a:lnTo>
                    <a:pt x="2233523" y="69811"/>
                  </a:lnTo>
                  <a:lnTo>
                    <a:pt x="2233523" y="72390"/>
                  </a:lnTo>
                  <a:lnTo>
                    <a:pt x="2219642" y="73660"/>
                  </a:lnTo>
                  <a:lnTo>
                    <a:pt x="2215159" y="73660"/>
                  </a:lnTo>
                  <a:lnTo>
                    <a:pt x="2216924" y="72390"/>
                  </a:lnTo>
                  <a:lnTo>
                    <a:pt x="2221814" y="71120"/>
                  </a:lnTo>
                  <a:lnTo>
                    <a:pt x="2233523" y="72390"/>
                  </a:lnTo>
                  <a:lnTo>
                    <a:pt x="2233523" y="69811"/>
                  </a:lnTo>
                  <a:lnTo>
                    <a:pt x="2228329" y="68580"/>
                  </a:lnTo>
                  <a:lnTo>
                    <a:pt x="2224113" y="68580"/>
                  </a:lnTo>
                  <a:lnTo>
                    <a:pt x="2209050" y="69850"/>
                  </a:lnTo>
                  <a:lnTo>
                    <a:pt x="2134895" y="72390"/>
                  </a:lnTo>
                  <a:lnTo>
                    <a:pt x="2164905" y="78740"/>
                  </a:lnTo>
                  <a:lnTo>
                    <a:pt x="2140788" y="81280"/>
                  </a:lnTo>
                  <a:lnTo>
                    <a:pt x="2122144" y="82550"/>
                  </a:lnTo>
                  <a:lnTo>
                    <a:pt x="2116124" y="85090"/>
                  </a:lnTo>
                  <a:lnTo>
                    <a:pt x="2129840" y="88900"/>
                  </a:lnTo>
                  <a:lnTo>
                    <a:pt x="2091550" y="85090"/>
                  </a:lnTo>
                  <a:lnTo>
                    <a:pt x="2034362" y="86360"/>
                  </a:lnTo>
                  <a:lnTo>
                    <a:pt x="1968576" y="90170"/>
                  </a:lnTo>
                  <a:lnTo>
                    <a:pt x="1904428" y="92710"/>
                  </a:lnTo>
                  <a:lnTo>
                    <a:pt x="1852206" y="96520"/>
                  </a:lnTo>
                  <a:lnTo>
                    <a:pt x="1822170" y="96520"/>
                  </a:lnTo>
                  <a:lnTo>
                    <a:pt x="1787779" y="101600"/>
                  </a:lnTo>
                  <a:lnTo>
                    <a:pt x="1752460" y="105410"/>
                  </a:lnTo>
                  <a:lnTo>
                    <a:pt x="1715147" y="107950"/>
                  </a:lnTo>
                  <a:lnTo>
                    <a:pt x="1674825" y="109220"/>
                  </a:lnTo>
                  <a:lnTo>
                    <a:pt x="1683575" y="110490"/>
                  </a:lnTo>
                  <a:lnTo>
                    <a:pt x="1685493" y="114300"/>
                  </a:lnTo>
                  <a:lnTo>
                    <a:pt x="1675676" y="118110"/>
                  </a:lnTo>
                  <a:lnTo>
                    <a:pt x="1649222" y="120650"/>
                  </a:lnTo>
                  <a:lnTo>
                    <a:pt x="1641690" y="111760"/>
                  </a:lnTo>
                  <a:lnTo>
                    <a:pt x="1559445" y="111760"/>
                  </a:lnTo>
                  <a:lnTo>
                    <a:pt x="1520050" y="109220"/>
                  </a:lnTo>
                  <a:lnTo>
                    <a:pt x="1519821" y="113030"/>
                  </a:lnTo>
                  <a:lnTo>
                    <a:pt x="1490510" y="115570"/>
                  </a:lnTo>
                  <a:lnTo>
                    <a:pt x="1453108" y="119380"/>
                  </a:lnTo>
                  <a:lnTo>
                    <a:pt x="1428623" y="124460"/>
                  </a:lnTo>
                  <a:lnTo>
                    <a:pt x="1438071" y="128270"/>
                  </a:lnTo>
                  <a:lnTo>
                    <a:pt x="1420037" y="128270"/>
                  </a:lnTo>
                  <a:lnTo>
                    <a:pt x="1417561" y="125730"/>
                  </a:lnTo>
                  <a:lnTo>
                    <a:pt x="1416875" y="121920"/>
                  </a:lnTo>
                  <a:lnTo>
                    <a:pt x="1404239" y="120650"/>
                  </a:lnTo>
                  <a:lnTo>
                    <a:pt x="1317434" y="128270"/>
                  </a:lnTo>
                  <a:lnTo>
                    <a:pt x="1271028" y="130810"/>
                  </a:lnTo>
                  <a:lnTo>
                    <a:pt x="1223048" y="132080"/>
                  </a:lnTo>
                  <a:lnTo>
                    <a:pt x="1123657" y="137160"/>
                  </a:lnTo>
                  <a:lnTo>
                    <a:pt x="1072908" y="140970"/>
                  </a:lnTo>
                  <a:lnTo>
                    <a:pt x="1074699" y="142240"/>
                  </a:lnTo>
                  <a:lnTo>
                    <a:pt x="1078369" y="144780"/>
                  </a:lnTo>
                  <a:lnTo>
                    <a:pt x="1077607" y="147320"/>
                  </a:lnTo>
                  <a:lnTo>
                    <a:pt x="1066126" y="149860"/>
                  </a:lnTo>
                  <a:lnTo>
                    <a:pt x="1034313" y="147320"/>
                  </a:lnTo>
                  <a:lnTo>
                    <a:pt x="1018413" y="144780"/>
                  </a:lnTo>
                  <a:lnTo>
                    <a:pt x="1002512" y="143510"/>
                  </a:lnTo>
                  <a:lnTo>
                    <a:pt x="988733" y="147320"/>
                  </a:lnTo>
                  <a:lnTo>
                    <a:pt x="977976" y="152400"/>
                  </a:lnTo>
                  <a:lnTo>
                    <a:pt x="963460" y="154940"/>
                  </a:lnTo>
                  <a:lnTo>
                    <a:pt x="943178" y="154940"/>
                  </a:lnTo>
                  <a:lnTo>
                    <a:pt x="946480" y="156210"/>
                  </a:lnTo>
                  <a:lnTo>
                    <a:pt x="945680" y="158750"/>
                  </a:lnTo>
                  <a:lnTo>
                    <a:pt x="938161" y="160020"/>
                  </a:lnTo>
                  <a:lnTo>
                    <a:pt x="837565" y="165100"/>
                  </a:lnTo>
                  <a:lnTo>
                    <a:pt x="736206" y="172720"/>
                  </a:lnTo>
                  <a:lnTo>
                    <a:pt x="685304" y="177800"/>
                  </a:lnTo>
                  <a:lnTo>
                    <a:pt x="448779" y="198120"/>
                  </a:lnTo>
                  <a:lnTo>
                    <a:pt x="403948" y="200660"/>
                  </a:lnTo>
                  <a:lnTo>
                    <a:pt x="359156" y="204470"/>
                  </a:lnTo>
                  <a:lnTo>
                    <a:pt x="314401" y="205740"/>
                  </a:lnTo>
                  <a:lnTo>
                    <a:pt x="269671" y="208280"/>
                  </a:lnTo>
                  <a:lnTo>
                    <a:pt x="224980" y="208280"/>
                  </a:lnTo>
                  <a:lnTo>
                    <a:pt x="240004" y="209550"/>
                  </a:lnTo>
                  <a:lnTo>
                    <a:pt x="239636" y="210820"/>
                  </a:lnTo>
                  <a:lnTo>
                    <a:pt x="228612" y="213360"/>
                  </a:lnTo>
                  <a:lnTo>
                    <a:pt x="211670" y="214630"/>
                  </a:lnTo>
                  <a:lnTo>
                    <a:pt x="218490" y="215900"/>
                  </a:lnTo>
                  <a:lnTo>
                    <a:pt x="218173" y="218440"/>
                  </a:lnTo>
                  <a:lnTo>
                    <a:pt x="215480" y="220980"/>
                  </a:lnTo>
                  <a:lnTo>
                    <a:pt x="215226" y="223520"/>
                  </a:lnTo>
                  <a:lnTo>
                    <a:pt x="115544" y="223520"/>
                  </a:lnTo>
                  <a:lnTo>
                    <a:pt x="91567" y="229870"/>
                  </a:lnTo>
                  <a:lnTo>
                    <a:pt x="19659" y="237490"/>
                  </a:lnTo>
                  <a:lnTo>
                    <a:pt x="0" y="243840"/>
                  </a:lnTo>
                  <a:lnTo>
                    <a:pt x="31178" y="238760"/>
                  </a:lnTo>
                  <a:lnTo>
                    <a:pt x="23342" y="247650"/>
                  </a:lnTo>
                  <a:lnTo>
                    <a:pt x="45440" y="254000"/>
                  </a:lnTo>
                  <a:lnTo>
                    <a:pt x="74244" y="259080"/>
                  </a:lnTo>
                  <a:lnTo>
                    <a:pt x="86537" y="266700"/>
                  </a:lnTo>
                  <a:lnTo>
                    <a:pt x="126377" y="261620"/>
                  </a:lnTo>
                  <a:lnTo>
                    <a:pt x="175196" y="261620"/>
                  </a:lnTo>
                  <a:lnTo>
                    <a:pt x="229527" y="259080"/>
                  </a:lnTo>
                  <a:lnTo>
                    <a:pt x="285927" y="248920"/>
                  </a:lnTo>
                  <a:lnTo>
                    <a:pt x="291096" y="250190"/>
                  </a:lnTo>
                  <a:lnTo>
                    <a:pt x="286486" y="252730"/>
                  </a:lnTo>
                  <a:lnTo>
                    <a:pt x="280403" y="254000"/>
                  </a:lnTo>
                  <a:lnTo>
                    <a:pt x="281165" y="256540"/>
                  </a:lnTo>
                  <a:lnTo>
                    <a:pt x="296418" y="251460"/>
                  </a:lnTo>
                  <a:lnTo>
                    <a:pt x="314807" y="248920"/>
                  </a:lnTo>
                  <a:lnTo>
                    <a:pt x="337832" y="246380"/>
                  </a:lnTo>
                  <a:lnTo>
                    <a:pt x="366966" y="243840"/>
                  </a:lnTo>
                  <a:lnTo>
                    <a:pt x="362178" y="246380"/>
                  </a:lnTo>
                  <a:lnTo>
                    <a:pt x="390105" y="243840"/>
                  </a:lnTo>
                  <a:lnTo>
                    <a:pt x="418020" y="241300"/>
                  </a:lnTo>
                  <a:lnTo>
                    <a:pt x="450430" y="238760"/>
                  </a:lnTo>
                  <a:lnTo>
                    <a:pt x="466636" y="237490"/>
                  </a:lnTo>
                  <a:lnTo>
                    <a:pt x="512292" y="234950"/>
                  </a:lnTo>
                  <a:lnTo>
                    <a:pt x="559231" y="233680"/>
                  </a:lnTo>
                  <a:lnTo>
                    <a:pt x="611720" y="231140"/>
                  </a:lnTo>
                  <a:lnTo>
                    <a:pt x="674027" y="227330"/>
                  </a:lnTo>
                  <a:lnTo>
                    <a:pt x="663384" y="222250"/>
                  </a:lnTo>
                  <a:lnTo>
                    <a:pt x="681647" y="220980"/>
                  </a:lnTo>
                  <a:lnTo>
                    <a:pt x="694118" y="220980"/>
                  </a:lnTo>
                  <a:lnTo>
                    <a:pt x="713155" y="222250"/>
                  </a:lnTo>
                  <a:lnTo>
                    <a:pt x="714629" y="218440"/>
                  </a:lnTo>
                  <a:lnTo>
                    <a:pt x="660628" y="220980"/>
                  </a:lnTo>
                  <a:lnTo>
                    <a:pt x="660361" y="215900"/>
                  </a:lnTo>
                  <a:lnTo>
                    <a:pt x="697572" y="218440"/>
                  </a:lnTo>
                  <a:lnTo>
                    <a:pt x="734212" y="215900"/>
                  </a:lnTo>
                  <a:lnTo>
                    <a:pt x="812419" y="210820"/>
                  </a:lnTo>
                  <a:lnTo>
                    <a:pt x="864362" y="208280"/>
                  </a:lnTo>
                  <a:lnTo>
                    <a:pt x="895527" y="210820"/>
                  </a:lnTo>
                  <a:lnTo>
                    <a:pt x="913193" y="208280"/>
                  </a:lnTo>
                  <a:lnTo>
                    <a:pt x="909345" y="204470"/>
                  </a:lnTo>
                  <a:lnTo>
                    <a:pt x="926998" y="201930"/>
                  </a:lnTo>
                  <a:lnTo>
                    <a:pt x="939292" y="204470"/>
                  </a:lnTo>
                  <a:lnTo>
                    <a:pt x="943724" y="201930"/>
                  </a:lnTo>
                  <a:lnTo>
                    <a:pt x="950366" y="198120"/>
                  </a:lnTo>
                  <a:lnTo>
                    <a:pt x="969987" y="198120"/>
                  </a:lnTo>
                  <a:lnTo>
                    <a:pt x="984237" y="199390"/>
                  </a:lnTo>
                  <a:lnTo>
                    <a:pt x="993165" y="200660"/>
                  </a:lnTo>
                  <a:lnTo>
                    <a:pt x="996810" y="203200"/>
                  </a:lnTo>
                  <a:lnTo>
                    <a:pt x="990447" y="204470"/>
                  </a:lnTo>
                  <a:lnTo>
                    <a:pt x="982929" y="204470"/>
                  </a:lnTo>
                  <a:lnTo>
                    <a:pt x="975321" y="205740"/>
                  </a:lnTo>
                  <a:lnTo>
                    <a:pt x="968705" y="207010"/>
                  </a:lnTo>
                  <a:lnTo>
                    <a:pt x="1002233" y="205740"/>
                  </a:lnTo>
                  <a:lnTo>
                    <a:pt x="1039164" y="201930"/>
                  </a:lnTo>
                  <a:lnTo>
                    <a:pt x="1071308" y="198120"/>
                  </a:lnTo>
                  <a:lnTo>
                    <a:pt x="1090523" y="196850"/>
                  </a:lnTo>
                  <a:lnTo>
                    <a:pt x="1046797" y="198120"/>
                  </a:lnTo>
                  <a:lnTo>
                    <a:pt x="1346301" y="175260"/>
                  </a:lnTo>
                  <a:lnTo>
                    <a:pt x="1440700" y="165100"/>
                  </a:lnTo>
                  <a:lnTo>
                    <a:pt x="1431429" y="162560"/>
                  </a:lnTo>
                  <a:lnTo>
                    <a:pt x="1482826" y="157480"/>
                  </a:lnTo>
                  <a:lnTo>
                    <a:pt x="1514716" y="156210"/>
                  </a:lnTo>
                  <a:lnTo>
                    <a:pt x="1548307" y="156210"/>
                  </a:lnTo>
                  <a:lnTo>
                    <a:pt x="1604835" y="151130"/>
                  </a:lnTo>
                  <a:lnTo>
                    <a:pt x="1601241" y="152400"/>
                  </a:lnTo>
                  <a:lnTo>
                    <a:pt x="1609293" y="151130"/>
                  </a:lnTo>
                  <a:lnTo>
                    <a:pt x="1617332" y="149860"/>
                  </a:lnTo>
                  <a:lnTo>
                    <a:pt x="1635417" y="147320"/>
                  </a:lnTo>
                  <a:lnTo>
                    <a:pt x="1654924" y="144780"/>
                  </a:lnTo>
                  <a:lnTo>
                    <a:pt x="1675282" y="143510"/>
                  </a:lnTo>
                  <a:lnTo>
                    <a:pt x="1671675" y="146050"/>
                  </a:lnTo>
                  <a:lnTo>
                    <a:pt x="1685759" y="147320"/>
                  </a:lnTo>
                  <a:lnTo>
                    <a:pt x="1698358" y="149860"/>
                  </a:lnTo>
                  <a:lnTo>
                    <a:pt x="1690319" y="152400"/>
                  </a:lnTo>
                  <a:lnTo>
                    <a:pt x="1759800" y="143510"/>
                  </a:lnTo>
                  <a:lnTo>
                    <a:pt x="1772666" y="139700"/>
                  </a:lnTo>
                  <a:lnTo>
                    <a:pt x="1803869" y="130810"/>
                  </a:lnTo>
                  <a:lnTo>
                    <a:pt x="1819236" y="135890"/>
                  </a:lnTo>
                  <a:lnTo>
                    <a:pt x="1833041" y="132080"/>
                  </a:lnTo>
                  <a:lnTo>
                    <a:pt x="1837245" y="130810"/>
                  </a:lnTo>
                  <a:lnTo>
                    <a:pt x="1845665" y="128270"/>
                  </a:lnTo>
                  <a:lnTo>
                    <a:pt x="1863534" y="125730"/>
                  </a:lnTo>
                  <a:lnTo>
                    <a:pt x="1893074" y="123190"/>
                  </a:lnTo>
                  <a:lnTo>
                    <a:pt x="1880184" y="127000"/>
                  </a:lnTo>
                  <a:lnTo>
                    <a:pt x="1888236" y="129540"/>
                  </a:lnTo>
                  <a:lnTo>
                    <a:pt x="1895373" y="132080"/>
                  </a:lnTo>
                  <a:lnTo>
                    <a:pt x="1879739" y="137160"/>
                  </a:lnTo>
                  <a:lnTo>
                    <a:pt x="1949399" y="135890"/>
                  </a:lnTo>
                  <a:lnTo>
                    <a:pt x="2046528" y="127000"/>
                  </a:lnTo>
                  <a:lnTo>
                    <a:pt x="2084336" y="130810"/>
                  </a:lnTo>
                  <a:lnTo>
                    <a:pt x="2087448" y="127000"/>
                  </a:lnTo>
                  <a:lnTo>
                    <a:pt x="2089518" y="124460"/>
                  </a:lnTo>
                  <a:lnTo>
                    <a:pt x="2090559" y="123190"/>
                  </a:lnTo>
                  <a:lnTo>
                    <a:pt x="2059851" y="123190"/>
                  </a:lnTo>
                  <a:lnTo>
                    <a:pt x="2025269" y="124460"/>
                  </a:lnTo>
                  <a:lnTo>
                    <a:pt x="2019846" y="123190"/>
                  </a:lnTo>
                  <a:lnTo>
                    <a:pt x="2016861" y="120650"/>
                  </a:lnTo>
                  <a:lnTo>
                    <a:pt x="2035073" y="116840"/>
                  </a:lnTo>
                  <a:lnTo>
                    <a:pt x="2063775" y="113030"/>
                  </a:lnTo>
                  <a:lnTo>
                    <a:pt x="2092261" y="111760"/>
                  </a:lnTo>
                  <a:lnTo>
                    <a:pt x="2116823" y="113030"/>
                  </a:lnTo>
                  <a:lnTo>
                    <a:pt x="2144420" y="116840"/>
                  </a:lnTo>
                  <a:lnTo>
                    <a:pt x="2181542" y="120650"/>
                  </a:lnTo>
                  <a:lnTo>
                    <a:pt x="2226297" y="120650"/>
                  </a:lnTo>
                  <a:lnTo>
                    <a:pt x="2225776" y="121920"/>
                  </a:lnTo>
                  <a:lnTo>
                    <a:pt x="2241054" y="121920"/>
                  </a:lnTo>
                  <a:lnTo>
                    <a:pt x="2290407" y="116840"/>
                  </a:lnTo>
                  <a:lnTo>
                    <a:pt x="2318156" y="116840"/>
                  </a:lnTo>
                  <a:lnTo>
                    <a:pt x="2335136" y="113030"/>
                  </a:lnTo>
                  <a:lnTo>
                    <a:pt x="2352090" y="111760"/>
                  </a:lnTo>
                  <a:lnTo>
                    <a:pt x="2366124" y="110490"/>
                  </a:lnTo>
                  <a:lnTo>
                    <a:pt x="2374341" y="105410"/>
                  </a:lnTo>
                  <a:lnTo>
                    <a:pt x="2335631" y="107950"/>
                  </a:lnTo>
                  <a:lnTo>
                    <a:pt x="2296934" y="111760"/>
                  </a:lnTo>
                  <a:lnTo>
                    <a:pt x="2329738" y="106680"/>
                  </a:lnTo>
                  <a:lnTo>
                    <a:pt x="2364689" y="100330"/>
                  </a:lnTo>
                  <a:lnTo>
                    <a:pt x="2405049" y="96520"/>
                  </a:lnTo>
                  <a:lnTo>
                    <a:pt x="2454122" y="95250"/>
                  </a:lnTo>
                  <a:lnTo>
                    <a:pt x="2447328" y="97790"/>
                  </a:lnTo>
                  <a:lnTo>
                    <a:pt x="2436711" y="99060"/>
                  </a:lnTo>
                  <a:lnTo>
                    <a:pt x="2424353" y="101600"/>
                  </a:lnTo>
                  <a:lnTo>
                    <a:pt x="2412403" y="102870"/>
                  </a:lnTo>
                  <a:lnTo>
                    <a:pt x="2428100" y="104140"/>
                  </a:lnTo>
                  <a:lnTo>
                    <a:pt x="2459063" y="101600"/>
                  </a:lnTo>
                  <a:lnTo>
                    <a:pt x="2475192" y="101600"/>
                  </a:lnTo>
                  <a:lnTo>
                    <a:pt x="2457297" y="106680"/>
                  </a:lnTo>
                  <a:lnTo>
                    <a:pt x="2420099" y="110490"/>
                  </a:lnTo>
                  <a:lnTo>
                    <a:pt x="2375217" y="113030"/>
                  </a:lnTo>
                  <a:lnTo>
                    <a:pt x="2334310" y="118110"/>
                  </a:lnTo>
                  <a:lnTo>
                    <a:pt x="2357475" y="116840"/>
                  </a:lnTo>
                  <a:lnTo>
                    <a:pt x="2384387" y="114300"/>
                  </a:lnTo>
                  <a:lnTo>
                    <a:pt x="2402636" y="114300"/>
                  </a:lnTo>
                  <a:lnTo>
                    <a:pt x="2399893" y="118110"/>
                  </a:lnTo>
                  <a:lnTo>
                    <a:pt x="2416695" y="114300"/>
                  </a:lnTo>
                  <a:lnTo>
                    <a:pt x="2427897" y="111760"/>
                  </a:lnTo>
                  <a:lnTo>
                    <a:pt x="2498877" y="109220"/>
                  </a:lnTo>
                  <a:lnTo>
                    <a:pt x="2540025" y="104140"/>
                  </a:lnTo>
                  <a:lnTo>
                    <a:pt x="2536520" y="110490"/>
                  </a:lnTo>
                  <a:lnTo>
                    <a:pt x="2544902" y="109220"/>
                  </a:lnTo>
                  <a:lnTo>
                    <a:pt x="2555811" y="106680"/>
                  </a:lnTo>
                  <a:lnTo>
                    <a:pt x="2580856" y="104140"/>
                  </a:lnTo>
                  <a:lnTo>
                    <a:pt x="2551011" y="113030"/>
                  </a:lnTo>
                  <a:lnTo>
                    <a:pt x="2585135" y="110490"/>
                  </a:lnTo>
                  <a:lnTo>
                    <a:pt x="2618613" y="110490"/>
                  </a:lnTo>
                  <a:lnTo>
                    <a:pt x="2651760" y="111760"/>
                  </a:lnTo>
                  <a:lnTo>
                    <a:pt x="2684881" y="110490"/>
                  </a:lnTo>
                  <a:lnTo>
                    <a:pt x="2641701" y="110490"/>
                  </a:lnTo>
                  <a:lnTo>
                    <a:pt x="2634450" y="107950"/>
                  </a:lnTo>
                  <a:lnTo>
                    <a:pt x="2637244" y="104140"/>
                  </a:lnTo>
                  <a:lnTo>
                    <a:pt x="2624163" y="101600"/>
                  </a:lnTo>
                  <a:lnTo>
                    <a:pt x="2669438" y="97790"/>
                  </a:lnTo>
                  <a:lnTo>
                    <a:pt x="2697073" y="99060"/>
                  </a:lnTo>
                  <a:lnTo>
                    <a:pt x="2716466" y="101600"/>
                  </a:lnTo>
                  <a:lnTo>
                    <a:pt x="2737027" y="105410"/>
                  </a:lnTo>
                  <a:lnTo>
                    <a:pt x="2768130" y="107950"/>
                  </a:lnTo>
                  <a:lnTo>
                    <a:pt x="2819209" y="106680"/>
                  </a:lnTo>
                  <a:lnTo>
                    <a:pt x="2802077" y="106680"/>
                  </a:lnTo>
                  <a:lnTo>
                    <a:pt x="2783357" y="105410"/>
                  </a:lnTo>
                  <a:lnTo>
                    <a:pt x="2772968" y="104140"/>
                  </a:lnTo>
                  <a:lnTo>
                    <a:pt x="2780855" y="101600"/>
                  </a:lnTo>
                  <a:lnTo>
                    <a:pt x="2800324" y="101600"/>
                  </a:lnTo>
                  <a:lnTo>
                    <a:pt x="2820390" y="102870"/>
                  </a:lnTo>
                  <a:lnTo>
                    <a:pt x="2838704" y="102870"/>
                  </a:lnTo>
                  <a:lnTo>
                    <a:pt x="2852890" y="105410"/>
                  </a:lnTo>
                  <a:lnTo>
                    <a:pt x="2887281" y="101600"/>
                  </a:lnTo>
                  <a:lnTo>
                    <a:pt x="2882671" y="100330"/>
                  </a:lnTo>
                  <a:lnTo>
                    <a:pt x="2868866" y="97790"/>
                  </a:lnTo>
                  <a:lnTo>
                    <a:pt x="2873425" y="95250"/>
                  </a:lnTo>
                  <a:lnTo>
                    <a:pt x="2875699" y="93980"/>
                  </a:lnTo>
                  <a:lnTo>
                    <a:pt x="2895142" y="96520"/>
                  </a:lnTo>
                  <a:lnTo>
                    <a:pt x="2912186" y="93980"/>
                  </a:lnTo>
                  <a:lnTo>
                    <a:pt x="2930715" y="88900"/>
                  </a:lnTo>
                  <a:lnTo>
                    <a:pt x="2954655" y="85090"/>
                  </a:lnTo>
                  <a:lnTo>
                    <a:pt x="2955137" y="91440"/>
                  </a:lnTo>
                  <a:lnTo>
                    <a:pt x="2995790" y="90170"/>
                  </a:lnTo>
                  <a:lnTo>
                    <a:pt x="3011627" y="87630"/>
                  </a:lnTo>
                  <a:lnTo>
                    <a:pt x="3016161" y="85090"/>
                  </a:lnTo>
                  <a:lnTo>
                    <a:pt x="3018434" y="83820"/>
                  </a:lnTo>
                  <a:lnTo>
                    <a:pt x="3031972" y="80010"/>
                  </a:lnTo>
                  <a:lnTo>
                    <a:pt x="3068002" y="80010"/>
                  </a:lnTo>
                  <a:lnTo>
                    <a:pt x="3031337" y="90170"/>
                  </a:lnTo>
                  <a:lnTo>
                    <a:pt x="3076829" y="86360"/>
                  </a:lnTo>
                  <a:lnTo>
                    <a:pt x="3067659" y="93980"/>
                  </a:lnTo>
                  <a:lnTo>
                    <a:pt x="3099397" y="90170"/>
                  </a:lnTo>
                  <a:lnTo>
                    <a:pt x="3124695" y="87630"/>
                  </a:lnTo>
                  <a:lnTo>
                    <a:pt x="3149854" y="87630"/>
                  </a:lnTo>
                  <a:lnTo>
                    <a:pt x="3181159" y="88900"/>
                  </a:lnTo>
                  <a:lnTo>
                    <a:pt x="3180092" y="87630"/>
                  </a:lnTo>
                  <a:lnTo>
                    <a:pt x="3179026" y="86360"/>
                  </a:lnTo>
                  <a:lnTo>
                    <a:pt x="3177959" y="85090"/>
                  </a:lnTo>
                  <a:lnTo>
                    <a:pt x="3185261" y="81280"/>
                  </a:lnTo>
                  <a:lnTo>
                    <a:pt x="3191091" y="80010"/>
                  </a:lnTo>
                  <a:lnTo>
                    <a:pt x="3202762" y="77470"/>
                  </a:lnTo>
                  <a:lnTo>
                    <a:pt x="3230168" y="76200"/>
                  </a:lnTo>
                  <a:lnTo>
                    <a:pt x="3241002" y="77470"/>
                  </a:lnTo>
                  <a:lnTo>
                    <a:pt x="3240697" y="80010"/>
                  </a:lnTo>
                  <a:lnTo>
                    <a:pt x="3274847" y="80010"/>
                  </a:lnTo>
                  <a:lnTo>
                    <a:pt x="3264204" y="82550"/>
                  </a:lnTo>
                  <a:lnTo>
                    <a:pt x="3252101" y="85090"/>
                  </a:lnTo>
                  <a:lnTo>
                    <a:pt x="3237547" y="86360"/>
                  </a:lnTo>
                  <a:lnTo>
                    <a:pt x="3219577" y="83820"/>
                  </a:lnTo>
                  <a:lnTo>
                    <a:pt x="3216910" y="86360"/>
                  </a:lnTo>
                  <a:lnTo>
                    <a:pt x="3206115" y="87630"/>
                  </a:lnTo>
                  <a:lnTo>
                    <a:pt x="3203371" y="90170"/>
                  </a:lnTo>
                  <a:lnTo>
                    <a:pt x="3229495" y="91440"/>
                  </a:lnTo>
                  <a:lnTo>
                    <a:pt x="3284131" y="88900"/>
                  </a:lnTo>
                  <a:lnTo>
                    <a:pt x="3286163" y="88900"/>
                  </a:lnTo>
                  <a:lnTo>
                    <a:pt x="3280930" y="87630"/>
                  </a:lnTo>
                  <a:lnTo>
                    <a:pt x="3290722" y="86360"/>
                  </a:lnTo>
                  <a:lnTo>
                    <a:pt x="3369056" y="76200"/>
                  </a:lnTo>
                  <a:lnTo>
                    <a:pt x="3375241" y="78740"/>
                  </a:lnTo>
                  <a:lnTo>
                    <a:pt x="3374428" y="80010"/>
                  </a:lnTo>
                  <a:lnTo>
                    <a:pt x="3368941" y="81280"/>
                  </a:lnTo>
                  <a:lnTo>
                    <a:pt x="3361156" y="82550"/>
                  </a:lnTo>
                  <a:lnTo>
                    <a:pt x="3386239" y="80010"/>
                  </a:lnTo>
                  <a:lnTo>
                    <a:pt x="3400234" y="78740"/>
                  </a:lnTo>
                  <a:lnTo>
                    <a:pt x="3417646" y="77470"/>
                  </a:lnTo>
                  <a:lnTo>
                    <a:pt x="3413480" y="81280"/>
                  </a:lnTo>
                  <a:lnTo>
                    <a:pt x="3408032" y="85090"/>
                  </a:lnTo>
                  <a:lnTo>
                    <a:pt x="3396869" y="87630"/>
                  </a:lnTo>
                  <a:lnTo>
                    <a:pt x="3375545" y="91440"/>
                  </a:lnTo>
                  <a:lnTo>
                    <a:pt x="3459569" y="82550"/>
                  </a:lnTo>
                  <a:lnTo>
                    <a:pt x="3468560" y="85090"/>
                  </a:lnTo>
                  <a:lnTo>
                    <a:pt x="3482009" y="86360"/>
                  </a:lnTo>
                  <a:lnTo>
                    <a:pt x="3492347" y="87630"/>
                  </a:lnTo>
                  <a:lnTo>
                    <a:pt x="3492030" y="90170"/>
                  </a:lnTo>
                  <a:lnTo>
                    <a:pt x="3530562" y="88900"/>
                  </a:lnTo>
                  <a:lnTo>
                    <a:pt x="3574415" y="83820"/>
                  </a:lnTo>
                  <a:lnTo>
                    <a:pt x="3589985" y="82550"/>
                  </a:lnTo>
                  <a:lnTo>
                    <a:pt x="3621138" y="80010"/>
                  </a:lnTo>
                  <a:lnTo>
                    <a:pt x="3666350" y="80010"/>
                  </a:lnTo>
                  <a:lnTo>
                    <a:pt x="3666223" y="80162"/>
                  </a:lnTo>
                  <a:lnTo>
                    <a:pt x="3666782" y="80010"/>
                  </a:lnTo>
                  <a:lnTo>
                    <a:pt x="3668242" y="80010"/>
                  </a:lnTo>
                  <a:lnTo>
                    <a:pt x="3671430" y="78740"/>
                  </a:lnTo>
                  <a:lnTo>
                    <a:pt x="3677869" y="77470"/>
                  </a:lnTo>
                  <a:lnTo>
                    <a:pt x="3691013" y="76200"/>
                  </a:lnTo>
                  <a:lnTo>
                    <a:pt x="3776332" y="78740"/>
                  </a:lnTo>
                  <a:lnTo>
                    <a:pt x="3820884" y="78740"/>
                  </a:lnTo>
                  <a:lnTo>
                    <a:pt x="3853396" y="76200"/>
                  </a:lnTo>
                  <a:lnTo>
                    <a:pt x="3869652" y="74930"/>
                  </a:lnTo>
                  <a:lnTo>
                    <a:pt x="3908895" y="82550"/>
                  </a:lnTo>
                  <a:lnTo>
                    <a:pt x="3924808" y="81280"/>
                  </a:lnTo>
                  <a:lnTo>
                    <a:pt x="3919258" y="77470"/>
                  </a:lnTo>
                  <a:lnTo>
                    <a:pt x="3909415" y="74930"/>
                  </a:lnTo>
                  <a:lnTo>
                    <a:pt x="3910444" y="73660"/>
                  </a:lnTo>
                  <a:lnTo>
                    <a:pt x="3912476" y="71120"/>
                  </a:lnTo>
                  <a:lnTo>
                    <a:pt x="3923525" y="69850"/>
                  </a:lnTo>
                  <a:lnTo>
                    <a:pt x="3934574" y="68580"/>
                  </a:lnTo>
                  <a:lnTo>
                    <a:pt x="3945623" y="67310"/>
                  </a:lnTo>
                  <a:lnTo>
                    <a:pt x="3976535" y="67310"/>
                  </a:lnTo>
                  <a:lnTo>
                    <a:pt x="3984218" y="69850"/>
                  </a:lnTo>
                  <a:lnTo>
                    <a:pt x="3984155" y="74930"/>
                  </a:lnTo>
                  <a:lnTo>
                    <a:pt x="3991864" y="77470"/>
                  </a:lnTo>
                  <a:lnTo>
                    <a:pt x="4019613" y="72390"/>
                  </a:lnTo>
                  <a:lnTo>
                    <a:pt x="4054284" y="68580"/>
                  </a:lnTo>
                  <a:lnTo>
                    <a:pt x="4093997" y="67310"/>
                  </a:lnTo>
                  <a:lnTo>
                    <a:pt x="4136923" y="68580"/>
                  </a:lnTo>
                  <a:lnTo>
                    <a:pt x="4123093" y="69850"/>
                  </a:lnTo>
                  <a:lnTo>
                    <a:pt x="4097451" y="69850"/>
                  </a:lnTo>
                  <a:lnTo>
                    <a:pt x="4084332" y="71120"/>
                  </a:lnTo>
                  <a:lnTo>
                    <a:pt x="4128935" y="74930"/>
                  </a:lnTo>
                  <a:lnTo>
                    <a:pt x="4092473" y="80010"/>
                  </a:lnTo>
                  <a:lnTo>
                    <a:pt x="4067733" y="82550"/>
                  </a:lnTo>
                  <a:lnTo>
                    <a:pt x="4060926" y="85090"/>
                  </a:lnTo>
                  <a:lnTo>
                    <a:pt x="4078236" y="87630"/>
                  </a:lnTo>
                  <a:lnTo>
                    <a:pt x="4107954" y="80010"/>
                  </a:lnTo>
                  <a:lnTo>
                    <a:pt x="4227703" y="74930"/>
                  </a:lnTo>
                  <a:lnTo>
                    <a:pt x="4253154" y="67310"/>
                  </a:lnTo>
                  <a:lnTo>
                    <a:pt x="4257395" y="66040"/>
                  </a:lnTo>
                  <a:lnTo>
                    <a:pt x="4286796" y="69850"/>
                  </a:lnTo>
                  <a:lnTo>
                    <a:pt x="4278388" y="69850"/>
                  </a:lnTo>
                  <a:lnTo>
                    <a:pt x="4277042" y="71120"/>
                  </a:lnTo>
                  <a:lnTo>
                    <a:pt x="4268724" y="71120"/>
                  </a:lnTo>
                  <a:lnTo>
                    <a:pt x="4300613" y="72390"/>
                  </a:lnTo>
                  <a:lnTo>
                    <a:pt x="4320552" y="67310"/>
                  </a:lnTo>
                  <a:lnTo>
                    <a:pt x="4326306" y="66040"/>
                  </a:lnTo>
                  <a:lnTo>
                    <a:pt x="4343565" y="62230"/>
                  </a:lnTo>
                  <a:lnTo>
                    <a:pt x="4384713" y="59690"/>
                  </a:lnTo>
                  <a:lnTo>
                    <a:pt x="4402074" y="60960"/>
                  </a:lnTo>
                  <a:lnTo>
                    <a:pt x="4413936" y="62230"/>
                  </a:lnTo>
                  <a:lnTo>
                    <a:pt x="4417707" y="64770"/>
                  </a:lnTo>
                  <a:lnTo>
                    <a:pt x="4410811" y="66040"/>
                  </a:lnTo>
                  <a:lnTo>
                    <a:pt x="4467949" y="62230"/>
                  </a:lnTo>
                  <a:lnTo>
                    <a:pt x="4476674" y="62230"/>
                  </a:lnTo>
                  <a:lnTo>
                    <a:pt x="4478413" y="63500"/>
                  </a:lnTo>
                  <a:lnTo>
                    <a:pt x="4474464" y="64617"/>
                  </a:lnTo>
                  <a:lnTo>
                    <a:pt x="4548073" y="63550"/>
                  </a:lnTo>
                  <a:lnTo>
                    <a:pt x="4544199" y="64389"/>
                  </a:lnTo>
                  <a:lnTo>
                    <a:pt x="4541609" y="65392"/>
                  </a:lnTo>
                  <a:lnTo>
                    <a:pt x="4547171" y="65493"/>
                  </a:lnTo>
                  <a:lnTo>
                    <a:pt x="4549826" y="63525"/>
                  </a:lnTo>
                  <a:lnTo>
                    <a:pt x="4551159" y="63500"/>
                  </a:lnTo>
                  <a:lnTo>
                    <a:pt x="4550511" y="63500"/>
                  </a:lnTo>
                  <a:lnTo>
                    <a:pt x="4556417" y="62230"/>
                  </a:lnTo>
                  <a:lnTo>
                    <a:pt x="4562322" y="60960"/>
                  </a:lnTo>
                  <a:lnTo>
                    <a:pt x="4569765" y="59690"/>
                  </a:lnTo>
                  <a:lnTo>
                    <a:pt x="4577207" y="58420"/>
                  </a:lnTo>
                  <a:lnTo>
                    <a:pt x="4592332" y="57150"/>
                  </a:lnTo>
                  <a:lnTo>
                    <a:pt x="4604893" y="54610"/>
                  </a:lnTo>
                  <a:lnTo>
                    <a:pt x="4612589" y="55880"/>
                  </a:lnTo>
                  <a:lnTo>
                    <a:pt x="4608360" y="57150"/>
                  </a:lnTo>
                  <a:lnTo>
                    <a:pt x="4601032" y="57150"/>
                  </a:lnTo>
                  <a:lnTo>
                    <a:pt x="4599457" y="58420"/>
                  </a:lnTo>
                  <a:lnTo>
                    <a:pt x="4647743" y="54610"/>
                  </a:lnTo>
                  <a:lnTo>
                    <a:pt x="4652340" y="58420"/>
                  </a:lnTo>
                  <a:lnTo>
                    <a:pt x="4640783" y="60960"/>
                  </a:lnTo>
                  <a:lnTo>
                    <a:pt x="4594047" y="63500"/>
                  </a:lnTo>
                  <a:lnTo>
                    <a:pt x="4620857" y="69850"/>
                  </a:lnTo>
                  <a:lnTo>
                    <a:pt x="4643158" y="68580"/>
                  </a:lnTo>
                  <a:lnTo>
                    <a:pt x="4675238" y="66040"/>
                  </a:lnTo>
                  <a:lnTo>
                    <a:pt x="4731397" y="68580"/>
                  </a:lnTo>
                  <a:lnTo>
                    <a:pt x="4685817" y="71120"/>
                  </a:lnTo>
                  <a:lnTo>
                    <a:pt x="4709172" y="76200"/>
                  </a:lnTo>
                  <a:lnTo>
                    <a:pt x="4735754" y="78740"/>
                  </a:lnTo>
                  <a:lnTo>
                    <a:pt x="4766488" y="80010"/>
                  </a:lnTo>
                  <a:lnTo>
                    <a:pt x="4802276" y="82550"/>
                  </a:lnTo>
                  <a:lnTo>
                    <a:pt x="4781829" y="78740"/>
                  </a:lnTo>
                  <a:lnTo>
                    <a:pt x="4752683" y="73660"/>
                  </a:lnTo>
                  <a:lnTo>
                    <a:pt x="4735639" y="67310"/>
                  </a:lnTo>
                  <a:lnTo>
                    <a:pt x="4751540" y="63500"/>
                  </a:lnTo>
                  <a:lnTo>
                    <a:pt x="4763567" y="63500"/>
                  </a:lnTo>
                  <a:lnTo>
                    <a:pt x="4777727" y="64770"/>
                  </a:lnTo>
                  <a:lnTo>
                    <a:pt x="4794428" y="63500"/>
                  </a:lnTo>
                  <a:lnTo>
                    <a:pt x="4814036" y="62230"/>
                  </a:lnTo>
                  <a:lnTo>
                    <a:pt x="4819040" y="64770"/>
                  </a:lnTo>
                  <a:lnTo>
                    <a:pt x="4832375" y="66040"/>
                  </a:lnTo>
                  <a:lnTo>
                    <a:pt x="4876419" y="66040"/>
                  </a:lnTo>
                  <a:lnTo>
                    <a:pt x="4874031" y="73660"/>
                  </a:lnTo>
                  <a:lnTo>
                    <a:pt x="4895507" y="72390"/>
                  </a:lnTo>
                  <a:lnTo>
                    <a:pt x="4907991" y="69850"/>
                  </a:lnTo>
                  <a:lnTo>
                    <a:pt x="4917592" y="66040"/>
                  </a:lnTo>
                  <a:lnTo>
                    <a:pt x="4930432" y="63500"/>
                  </a:lnTo>
                  <a:lnTo>
                    <a:pt x="4955984" y="66040"/>
                  </a:lnTo>
                  <a:lnTo>
                    <a:pt x="4972355" y="68580"/>
                  </a:lnTo>
                  <a:lnTo>
                    <a:pt x="4982756" y="72390"/>
                  </a:lnTo>
                  <a:lnTo>
                    <a:pt x="4990389" y="77470"/>
                  </a:lnTo>
                  <a:lnTo>
                    <a:pt x="5011813" y="76200"/>
                  </a:lnTo>
                  <a:lnTo>
                    <a:pt x="5008042" y="73660"/>
                  </a:lnTo>
                  <a:lnTo>
                    <a:pt x="4996840" y="69850"/>
                  </a:lnTo>
                  <a:lnTo>
                    <a:pt x="4996002" y="67310"/>
                  </a:lnTo>
                  <a:lnTo>
                    <a:pt x="5023320" y="66040"/>
                  </a:lnTo>
                  <a:lnTo>
                    <a:pt x="5062461" y="67310"/>
                  </a:lnTo>
                  <a:lnTo>
                    <a:pt x="5099558" y="67310"/>
                  </a:lnTo>
                  <a:lnTo>
                    <a:pt x="5119128" y="66040"/>
                  </a:lnTo>
                  <a:lnTo>
                    <a:pt x="5161343" y="63500"/>
                  </a:lnTo>
                  <a:lnTo>
                    <a:pt x="5184000" y="62230"/>
                  </a:lnTo>
                  <a:lnTo>
                    <a:pt x="5199507" y="64770"/>
                  </a:lnTo>
                  <a:lnTo>
                    <a:pt x="5196852" y="66040"/>
                  </a:lnTo>
                  <a:lnTo>
                    <a:pt x="5189550" y="68580"/>
                  </a:lnTo>
                  <a:lnTo>
                    <a:pt x="5191061" y="69850"/>
                  </a:lnTo>
                  <a:lnTo>
                    <a:pt x="5225516" y="63500"/>
                  </a:lnTo>
                  <a:lnTo>
                    <a:pt x="5233936" y="63500"/>
                  </a:lnTo>
                  <a:lnTo>
                    <a:pt x="5229796" y="67310"/>
                  </a:lnTo>
                  <a:lnTo>
                    <a:pt x="5243131" y="64770"/>
                  </a:lnTo>
                  <a:lnTo>
                    <a:pt x="5245366" y="63500"/>
                  </a:lnTo>
                  <a:lnTo>
                    <a:pt x="5247614" y="62230"/>
                  </a:lnTo>
                  <a:lnTo>
                    <a:pt x="5250142" y="60960"/>
                  </a:lnTo>
                  <a:lnTo>
                    <a:pt x="5255196" y="58420"/>
                  </a:lnTo>
                  <a:lnTo>
                    <a:pt x="5298567" y="55880"/>
                  </a:lnTo>
                  <a:lnTo>
                    <a:pt x="5336248" y="59690"/>
                  </a:lnTo>
                  <a:lnTo>
                    <a:pt x="5382222" y="63500"/>
                  </a:lnTo>
                  <a:lnTo>
                    <a:pt x="5427738" y="62230"/>
                  </a:lnTo>
                  <a:lnTo>
                    <a:pt x="5432590" y="63500"/>
                  </a:lnTo>
                  <a:lnTo>
                    <a:pt x="5430063" y="66040"/>
                  </a:lnTo>
                  <a:lnTo>
                    <a:pt x="5425732" y="67310"/>
                  </a:lnTo>
                  <a:lnTo>
                    <a:pt x="5425148" y="69850"/>
                  </a:lnTo>
                  <a:lnTo>
                    <a:pt x="5469191" y="66040"/>
                  </a:lnTo>
                  <a:lnTo>
                    <a:pt x="5495341" y="64770"/>
                  </a:lnTo>
                  <a:lnTo>
                    <a:pt x="5518912" y="62230"/>
                  </a:lnTo>
                  <a:lnTo>
                    <a:pt x="5555208" y="57150"/>
                  </a:lnTo>
                  <a:lnTo>
                    <a:pt x="5609221" y="63500"/>
                  </a:lnTo>
                  <a:lnTo>
                    <a:pt x="5594959" y="58420"/>
                  </a:lnTo>
                  <a:lnTo>
                    <a:pt x="5598503" y="57150"/>
                  </a:lnTo>
                  <a:lnTo>
                    <a:pt x="5602033" y="55880"/>
                  </a:lnTo>
                  <a:lnTo>
                    <a:pt x="5605577" y="54610"/>
                  </a:lnTo>
                  <a:lnTo>
                    <a:pt x="5631980" y="49530"/>
                  </a:lnTo>
                  <a:lnTo>
                    <a:pt x="5665114" y="45720"/>
                  </a:lnTo>
                  <a:lnTo>
                    <a:pt x="5654992" y="43180"/>
                  </a:lnTo>
                  <a:lnTo>
                    <a:pt x="5645810" y="41910"/>
                  </a:lnTo>
                  <a:lnTo>
                    <a:pt x="5637758" y="39370"/>
                  </a:lnTo>
                  <a:lnTo>
                    <a:pt x="5631002" y="38100"/>
                  </a:lnTo>
                  <a:lnTo>
                    <a:pt x="5702122" y="35560"/>
                  </a:lnTo>
                  <a:lnTo>
                    <a:pt x="5705754" y="36830"/>
                  </a:lnTo>
                  <a:lnTo>
                    <a:pt x="5704535" y="39370"/>
                  </a:lnTo>
                  <a:lnTo>
                    <a:pt x="5699518" y="40640"/>
                  </a:lnTo>
                  <a:lnTo>
                    <a:pt x="5691759" y="43180"/>
                  </a:lnTo>
                  <a:lnTo>
                    <a:pt x="5704814" y="41910"/>
                  </a:lnTo>
                  <a:lnTo>
                    <a:pt x="5717108" y="44450"/>
                  </a:lnTo>
                  <a:lnTo>
                    <a:pt x="5718060" y="46990"/>
                  </a:lnTo>
                  <a:lnTo>
                    <a:pt x="5710847" y="50800"/>
                  </a:lnTo>
                  <a:lnTo>
                    <a:pt x="5698591" y="53340"/>
                  </a:lnTo>
                  <a:lnTo>
                    <a:pt x="5673115" y="48260"/>
                  </a:lnTo>
                  <a:lnTo>
                    <a:pt x="5660390" y="50800"/>
                  </a:lnTo>
                  <a:lnTo>
                    <a:pt x="5649874" y="54610"/>
                  </a:lnTo>
                  <a:lnTo>
                    <a:pt x="5643321" y="58420"/>
                  </a:lnTo>
                  <a:lnTo>
                    <a:pt x="5642610" y="61810"/>
                  </a:lnTo>
                  <a:lnTo>
                    <a:pt x="5637428" y="62611"/>
                  </a:lnTo>
                  <a:lnTo>
                    <a:pt x="5637301" y="63792"/>
                  </a:lnTo>
                  <a:lnTo>
                    <a:pt x="5647982" y="65163"/>
                  </a:lnTo>
                  <a:lnTo>
                    <a:pt x="5644350" y="64046"/>
                  </a:lnTo>
                  <a:lnTo>
                    <a:pt x="5643359" y="62877"/>
                  </a:lnTo>
                  <a:lnTo>
                    <a:pt x="5642838" y="62153"/>
                  </a:lnTo>
                  <a:lnTo>
                    <a:pt x="5647156" y="60960"/>
                  </a:lnTo>
                  <a:lnTo>
                    <a:pt x="5665838" y="60960"/>
                  </a:lnTo>
                  <a:lnTo>
                    <a:pt x="5661228" y="62230"/>
                  </a:lnTo>
                  <a:lnTo>
                    <a:pt x="5658282" y="63500"/>
                  </a:lnTo>
                  <a:lnTo>
                    <a:pt x="5660390" y="63500"/>
                  </a:lnTo>
                  <a:lnTo>
                    <a:pt x="5662777" y="64770"/>
                  </a:lnTo>
                  <a:lnTo>
                    <a:pt x="5670220" y="63500"/>
                  </a:lnTo>
                  <a:lnTo>
                    <a:pt x="5681878" y="60960"/>
                  </a:lnTo>
                  <a:lnTo>
                    <a:pt x="5697829" y="71120"/>
                  </a:lnTo>
                  <a:lnTo>
                    <a:pt x="5701817" y="67310"/>
                  </a:lnTo>
                  <a:lnTo>
                    <a:pt x="5794565" y="74930"/>
                  </a:lnTo>
                  <a:lnTo>
                    <a:pt x="5854014" y="67310"/>
                  </a:lnTo>
                  <a:lnTo>
                    <a:pt x="5917438" y="59690"/>
                  </a:lnTo>
                  <a:lnTo>
                    <a:pt x="5933910" y="58420"/>
                  </a:lnTo>
                  <a:lnTo>
                    <a:pt x="5966853" y="55880"/>
                  </a:lnTo>
                  <a:lnTo>
                    <a:pt x="6024969" y="54610"/>
                  </a:lnTo>
                  <a:lnTo>
                    <a:pt x="6012904" y="58420"/>
                  </a:lnTo>
                  <a:lnTo>
                    <a:pt x="6011926" y="63500"/>
                  </a:lnTo>
                  <a:lnTo>
                    <a:pt x="6015583" y="67310"/>
                  </a:lnTo>
                  <a:lnTo>
                    <a:pt x="6017425" y="73660"/>
                  </a:lnTo>
                  <a:lnTo>
                    <a:pt x="5991745" y="69850"/>
                  </a:lnTo>
                  <a:lnTo>
                    <a:pt x="5958992" y="69850"/>
                  </a:lnTo>
                  <a:lnTo>
                    <a:pt x="5921362" y="72390"/>
                  </a:lnTo>
                  <a:lnTo>
                    <a:pt x="5881027" y="71120"/>
                  </a:lnTo>
                  <a:lnTo>
                    <a:pt x="5896394" y="73660"/>
                  </a:lnTo>
                  <a:lnTo>
                    <a:pt x="5901868" y="74930"/>
                  </a:lnTo>
                  <a:lnTo>
                    <a:pt x="5900636" y="76200"/>
                  </a:lnTo>
                  <a:lnTo>
                    <a:pt x="5895873" y="77470"/>
                  </a:lnTo>
                  <a:lnTo>
                    <a:pt x="5993549" y="72390"/>
                  </a:lnTo>
                  <a:lnTo>
                    <a:pt x="5996165" y="76200"/>
                  </a:lnTo>
                  <a:lnTo>
                    <a:pt x="6006122" y="78740"/>
                  </a:lnTo>
                  <a:lnTo>
                    <a:pt x="6021286" y="80010"/>
                  </a:lnTo>
                  <a:lnTo>
                    <a:pt x="6039523" y="81280"/>
                  </a:lnTo>
                  <a:lnTo>
                    <a:pt x="6043561" y="74930"/>
                  </a:lnTo>
                  <a:lnTo>
                    <a:pt x="6058700" y="73660"/>
                  </a:lnTo>
                  <a:lnTo>
                    <a:pt x="6073851" y="72390"/>
                  </a:lnTo>
                  <a:lnTo>
                    <a:pt x="6115151" y="72390"/>
                  </a:lnTo>
                  <a:lnTo>
                    <a:pt x="6152210" y="71120"/>
                  </a:lnTo>
                  <a:lnTo>
                    <a:pt x="6151296" y="74930"/>
                  </a:lnTo>
                  <a:lnTo>
                    <a:pt x="6143396" y="77470"/>
                  </a:lnTo>
                  <a:lnTo>
                    <a:pt x="6125972" y="78740"/>
                  </a:lnTo>
                  <a:lnTo>
                    <a:pt x="6096546" y="77470"/>
                  </a:lnTo>
                  <a:lnTo>
                    <a:pt x="6130620" y="80010"/>
                  </a:lnTo>
                  <a:lnTo>
                    <a:pt x="6139612" y="78740"/>
                  </a:lnTo>
                  <a:lnTo>
                    <a:pt x="6184608" y="72390"/>
                  </a:lnTo>
                  <a:lnTo>
                    <a:pt x="6218161" y="73660"/>
                  </a:lnTo>
                  <a:lnTo>
                    <a:pt x="6199975" y="73660"/>
                  </a:lnTo>
                  <a:lnTo>
                    <a:pt x="6195250" y="74930"/>
                  </a:lnTo>
                  <a:lnTo>
                    <a:pt x="6221552" y="73660"/>
                  </a:lnTo>
                  <a:lnTo>
                    <a:pt x="6251194" y="76200"/>
                  </a:lnTo>
                  <a:lnTo>
                    <a:pt x="6272631" y="78740"/>
                  </a:lnTo>
                  <a:lnTo>
                    <a:pt x="6273838" y="80530"/>
                  </a:lnTo>
                  <a:lnTo>
                    <a:pt x="6381216" y="85090"/>
                  </a:lnTo>
                  <a:lnTo>
                    <a:pt x="6442443" y="85090"/>
                  </a:lnTo>
                  <a:lnTo>
                    <a:pt x="6490170" y="83820"/>
                  </a:lnTo>
                  <a:lnTo>
                    <a:pt x="6513385" y="78740"/>
                  </a:lnTo>
                  <a:lnTo>
                    <a:pt x="6514122" y="80010"/>
                  </a:lnTo>
                  <a:lnTo>
                    <a:pt x="6502628" y="91440"/>
                  </a:lnTo>
                  <a:lnTo>
                    <a:pt x="6497815" y="93980"/>
                  </a:lnTo>
                  <a:lnTo>
                    <a:pt x="6565646" y="78740"/>
                  </a:lnTo>
                  <a:lnTo>
                    <a:pt x="6593916" y="72390"/>
                  </a:lnTo>
                  <a:lnTo>
                    <a:pt x="6599568" y="71120"/>
                  </a:lnTo>
                  <a:lnTo>
                    <a:pt x="6639141" y="62230"/>
                  </a:lnTo>
                  <a:lnTo>
                    <a:pt x="6638049" y="71120"/>
                  </a:lnTo>
                  <a:lnTo>
                    <a:pt x="6643116" y="82550"/>
                  </a:lnTo>
                  <a:lnTo>
                    <a:pt x="6638341" y="92710"/>
                  </a:lnTo>
                  <a:lnTo>
                    <a:pt x="6607683" y="97790"/>
                  </a:lnTo>
                  <a:lnTo>
                    <a:pt x="6622669" y="99060"/>
                  </a:lnTo>
                  <a:lnTo>
                    <a:pt x="6640436" y="100330"/>
                  </a:lnTo>
                  <a:lnTo>
                    <a:pt x="6662115" y="101600"/>
                  </a:lnTo>
                  <a:lnTo>
                    <a:pt x="6688836" y="100330"/>
                  </a:lnTo>
                  <a:lnTo>
                    <a:pt x="6678879" y="97790"/>
                  </a:lnTo>
                  <a:lnTo>
                    <a:pt x="6670649" y="92710"/>
                  </a:lnTo>
                  <a:lnTo>
                    <a:pt x="6668059" y="87630"/>
                  </a:lnTo>
                  <a:lnTo>
                    <a:pt x="6675056" y="85090"/>
                  </a:lnTo>
                  <a:lnTo>
                    <a:pt x="6716611" y="95250"/>
                  </a:lnTo>
                  <a:lnTo>
                    <a:pt x="6734213" y="97790"/>
                  </a:lnTo>
                  <a:lnTo>
                    <a:pt x="6766547" y="102870"/>
                  </a:lnTo>
                  <a:lnTo>
                    <a:pt x="6759435" y="99060"/>
                  </a:lnTo>
                  <a:lnTo>
                    <a:pt x="6764591" y="93980"/>
                  </a:lnTo>
                  <a:lnTo>
                    <a:pt x="6778955" y="90170"/>
                  </a:lnTo>
                  <a:lnTo>
                    <a:pt x="6799504" y="88900"/>
                  </a:lnTo>
                  <a:lnTo>
                    <a:pt x="6797599" y="91440"/>
                  </a:lnTo>
                  <a:lnTo>
                    <a:pt x="6797281" y="96520"/>
                  </a:lnTo>
                  <a:lnTo>
                    <a:pt x="6795770" y="101600"/>
                  </a:lnTo>
                  <a:lnTo>
                    <a:pt x="6790322" y="104140"/>
                  </a:lnTo>
                  <a:lnTo>
                    <a:pt x="6866039" y="92710"/>
                  </a:lnTo>
                  <a:lnTo>
                    <a:pt x="6857746" y="95250"/>
                  </a:lnTo>
                  <a:lnTo>
                    <a:pt x="6859143" y="100330"/>
                  </a:lnTo>
                  <a:lnTo>
                    <a:pt x="6867169" y="105410"/>
                  </a:lnTo>
                  <a:lnTo>
                    <a:pt x="6878828" y="109220"/>
                  </a:lnTo>
                  <a:lnTo>
                    <a:pt x="6886041" y="107950"/>
                  </a:lnTo>
                  <a:lnTo>
                    <a:pt x="6910908" y="110490"/>
                  </a:lnTo>
                  <a:lnTo>
                    <a:pt x="6940956" y="111760"/>
                  </a:lnTo>
                  <a:lnTo>
                    <a:pt x="6963778" y="111760"/>
                  </a:lnTo>
                  <a:lnTo>
                    <a:pt x="6932104" y="107950"/>
                  </a:lnTo>
                  <a:lnTo>
                    <a:pt x="6982358" y="107950"/>
                  </a:lnTo>
                  <a:lnTo>
                    <a:pt x="7016674" y="102870"/>
                  </a:lnTo>
                  <a:lnTo>
                    <a:pt x="7050887" y="96520"/>
                  </a:lnTo>
                  <a:lnTo>
                    <a:pt x="7100811" y="96520"/>
                  </a:lnTo>
                  <a:lnTo>
                    <a:pt x="7093064" y="100330"/>
                  </a:lnTo>
                  <a:lnTo>
                    <a:pt x="7089280" y="106680"/>
                  </a:lnTo>
                  <a:lnTo>
                    <a:pt x="7095426" y="113030"/>
                  </a:lnTo>
                  <a:lnTo>
                    <a:pt x="7117486" y="116840"/>
                  </a:lnTo>
                  <a:lnTo>
                    <a:pt x="7140892" y="109220"/>
                  </a:lnTo>
                  <a:lnTo>
                    <a:pt x="7178548" y="99060"/>
                  </a:lnTo>
                  <a:lnTo>
                    <a:pt x="7190537" y="96520"/>
                  </a:lnTo>
                  <a:lnTo>
                    <a:pt x="7208507" y="92710"/>
                  </a:lnTo>
                  <a:lnTo>
                    <a:pt x="7226490" y="88900"/>
                  </a:lnTo>
                  <a:lnTo>
                    <a:pt x="7267156" y="85090"/>
                  </a:lnTo>
                  <a:lnTo>
                    <a:pt x="7280719" y="83820"/>
                  </a:lnTo>
                  <a:lnTo>
                    <a:pt x="7294791" y="88900"/>
                  </a:lnTo>
                  <a:lnTo>
                    <a:pt x="7352144" y="87630"/>
                  </a:lnTo>
                  <a:lnTo>
                    <a:pt x="7263181" y="105410"/>
                  </a:lnTo>
                  <a:lnTo>
                    <a:pt x="7208228" y="114300"/>
                  </a:lnTo>
                  <a:lnTo>
                    <a:pt x="7160158" y="120650"/>
                  </a:lnTo>
                  <a:lnTo>
                    <a:pt x="7175551" y="124460"/>
                  </a:lnTo>
                  <a:lnTo>
                    <a:pt x="7182218" y="125730"/>
                  </a:lnTo>
                  <a:lnTo>
                    <a:pt x="7191883" y="127000"/>
                  </a:lnTo>
                  <a:lnTo>
                    <a:pt x="7216254" y="128270"/>
                  </a:lnTo>
                  <a:lnTo>
                    <a:pt x="7218947" y="130810"/>
                  </a:lnTo>
                  <a:lnTo>
                    <a:pt x="7207644" y="132080"/>
                  </a:lnTo>
                  <a:lnTo>
                    <a:pt x="7191261" y="133299"/>
                  </a:lnTo>
                  <a:lnTo>
                    <a:pt x="7286523" y="140970"/>
                  </a:lnTo>
                  <a:lnTo>
                    <a:pt x="7297852" y="135890"/>
                  </a:lnTo>
                  <a:lnTo>
                    <a:pt x="7326858" y="134620"/>
                  </a:lnTo>
                  <a:lnTo>
                    <a:pt x="7355980" y="132080"/>
                  </a:lnTo>
                  <a:lnTo>
                    <a:pt x="7367664" y="129540"/>
                  </a:lnTo>
                  <a:lnTo>
                    <a:pt x="7247115" y="132080"/>
                  </a:lnTo>
                  <a:lnTo>
                    <a:pt x="7257516" y="124460"/>
                  </a:lnTo>
                  <a:lnTo>
                    <a:pt x="7290587" y="119380"/>
                  </a:lnTo>
                  <a:lnTo>
                    <a:pt x="7339165" y="115570"/>
                  </a:lnTo>
                  <a:lnTo>
                    <a:pt x="7396099" y="116840"/>
                  </a:lnTo>
                  <a:lnTo>
                    <a:pt x="7402004" y="120650"/>
                  </a:lnTo>
                  <a:lnTo>
                    <a:pt x="7395832" y="125730"/>
                  </a:lnTo>
                  <a:lnTo>
                    <a:pt x="7386244" y="130810"/>
                  </a:lnTo>
                  <a:lnTo>
                    <a:pt x="7381862" y="133350"/>
                  </a:lnTo>
                  <a:lnTo>
                    <a:pt x="7397991" y="132080"/>
                  </a:lnTo>
                  <a:lnTo>
                    <a:pt x="7423950" y="132080"/>
                  </a:lnTo>
                  <a:lnTo>
                    <a:pt x="7449299" y="133350"/>
                  </a:lnTo>
                  <a:lnTo>
                    <a:pt x="7463612" y="134620"/>
                  </a:lnTo>
                  <a:lnTo>
                    <a:pt x="7430135" y="137160"/>
                  </a:lnTo>
                  <a:lnTo>
                    <a:pt x="7460488" y="138430"/>
                  </a:lnTo>
                  <a:lnTo>
                    <a:pt x="7518730" y="135890"/>
                  </a:lnTo>
                  <a:lnTo>
                    <a:pt x="7569860" y="143510"/>
                  </a:lnTo>
                  <a:lnTo>
                    <a:pt x="7602855" y="151130"/>
                  </a:lnTo>
                  <a:lnTo>
                    <a:pt x="7610627" y="149860"/>
                  </a:lnTo>
                  <a:lnTo>
                    <a:pt x="7593584" y="138430"/>
                  </a:lnTo>
                  <a:lnTo>
                    <a:pt x="7592174" y="135890"/>
                  </a:lnTo>
                  <a:lnTo>
                    <a:pt x="7590041" y="132080"/>
                  </a:lnTo>
                  <a:lnTo>
                    <a:pt x="7585799" y="124460"/>
                  </a:lnTo>
                  <a:lnTo>
                    <a:pt x="7586688" y="115570"/>
                  </a:lnTo>
                  <a:lnTo>
                    <a:pt x="7587196" y="110490"/>
                  </a:lnTo>
                  <a:lnTo>
                    <a:pt x="7597724" y="101600"/>
                  </a:lnTo>
                  <a:lnTo>
                    <a:pt x="7615466" y="105410"/>
                  </a:lnTo>
                  <a:lnTo>
                    <a:pt x="7649870" y="110490"/>
                  </a:lnTo>
                  <a:lnTo>
                    <a:pt x="7712545" y="123190"/>
                  </a:lnTo>
                  <a:lnTo>
                    <a:pt x="7718158" y="129540"/>
                  </a:lnTo>
                  <a:lnTo>
                    <a:pt x="7703782" y="135890"/>
                  </a:lnTo>
                  <a:lnTo>
                    <a:pt x="7688580" y="140970"/>
                  </a:lnTo>
                  <a:lnTo>
                    <a:pt x="7691729" y="147320"/>
                  </a:lnTo>
                  <a:lnTo>
                    <a:pt x="7692034" y="146672"/>
                  </a:lnTo>
                  <a:lnTo>
                    <a:pt x="7692453" y="147294"/>
                  </a:lnTo>
                  <a:lnTo>
                    <a:pt x="7696174" y="148450"/>
                  </a:lnTo>
                  <a:lnTo>
                    <a:pt x="7703553" y="149618"/>
                  </a:lnTo>
                  <a:lnTo>
                    <a:pt x="7715237" y="150787"/>
                  </a:lnTo>
                  <a:lnTo>
                    <a:pt x="7703007" y="149148"/>
                  </a:lnTo>
                  <a:lnTo>
                    <a:pt x="7696225" y="147612"/>
                  </a:lnTo>
                  <a:lnTo>
                    <a:pt x="7692199" y="146342"/>
                  </a:lnTo>
                  <a:lnTo>
                    <a:pt x="7692961" y="144780"/>
                  </a:lnTo>
                  <a:lnTo>
                    <a:pt x="7709573" y="142240"/>
                  </a:lnTo>
                  <a:lnTo>
                    <a:pt x="7716482" y="142240"/>
                  </a:lnTo>
                  <a:lnTo>
                    <a:pt x="7723797" y="144780"/>
                  </a:lnTo>
                  <a:lnTo>
                    <a:pt x="7724584" y="147320"/>
                  </a:lnTo>
                  <a:lnTo>
                    <a:pt x="7729575" y="148590"/>
                  </a:lnTo>
                  <a:lnTo>
                    <a:pt x="7749514" y="149860"/>
                  </a:lnTo>
                  <a:lnTo>
                    <a:pt x="7764742" y="147320"/>
                  </a:lnTo>
                  <a:lnTo>
                    <a:pt x="7786243" y="148590"/>
                  </a:lnTo>
                  <a:lnTo>
                    <a:pt x="7794358" y="148590"/>
                  </a:lnTo>
                  <a:lnTo>
                    <a:pt x="7786065" y="147320"/>
                  </a:lnTo>
                  <a:lnTo>
                    <a:pt x="7769466" y="144780"/>
                  </a:lnTo>
                  <a:lnTo>
                    <a:pt x="7793990" y="144780"/>
                  </a:lnTo>
                  <a:lnTo>
                    <a:pt x="7811986" y="147320"/>
                  </a:lnTo>
                  <a:lnTo>
                    <a:pt x="7831264" y="148590"/>
                  </a:lnTo>
                  <a:lnTo>
                    <a:pt x="7859674" y="151130"/>
                  </a:lnTo>
                  <a:lnTo>
                    <a:pt x="7860919" y="146050"/>
                  </a:lnTo>
                  <a:lnTo>
                    <a:pt x="7865961" y="144780"/>
                  </a:lnTo>
                  <a:lnTo>
                    <a:pt x="7876045" y="142240"/>
                  </a:lnTo>
                  <a:lnTo>
                    <a:pt x="7881086" y="140970"/>
                  </a:lnTo>
                  <a:lnTo>
                    <a:pt x="7911643" y="135890"/>
                  </a:lnTo>
                  <a:lnTo>
                    <a:pt x="7944028" y="134620"/>
                  </a:lnTo>
                  <a:lnTo>
                    <a:pt x="7941500" y="137160"/>
                  </a:lnTo>
                  <a:lnTo>
                    <a:pt x="7950403" y="139700"/>
                  </a:lnTo>
                  <a:lnTo>
                    <a:pt x="7954721" y="142240"/>
                  </a:lnTo>
                  <a:lnTo>
                    <a:pt x="7958099" y="142481"/>
                  </a:lnTo>
                  <a:lnTo>
                    <a:pt x="8010639" y="146050"/>
                  </a:lnTo>
                  <a:lnTo>
                    <a:pt x="8058823" y="151130"/>
                  </a:lnTo>
                  <a:lnTo>
                    <a:pt x="8105953" y="154940"/>
                  </a:lnTo>
                  <a:lnTo>
                    <a:pt x="8158747" y="160020"/>
                  </a:lnTo>
                  <a:lnTo>
                    <a:pt x="8168297" y="161290"/>
                  </a:lnTo>
                  <a:lnTo>
                    <a:pt x="8190039" y="167640"/>
                  </a:lnTo>
                  <a:lnTo>
                    <a:pt x="8186636" y="170180"/>
                  </a:lnTo>
                  <a:lnTo>
                    <a:pt x="8204594" y="168910"/>
                  </a:lnTo>
                  <a:lnTo>
                    <a:pt x="8216455" y="167640"/>
                  </a:lnTo>
                  <a:lnTo>
                    <a:pt x="8197151" y="167640"/>
                  </a:lnTo>
                  <a:lnTo>
                    <a:pt x="8208099" y="160020"/>
                  </a:lnTo>
                  <a:lnTo>
                    <a:pt x="8237690" y="154940"/>
                  </a:lnTo>
                  <a:lnTo>
                    <a:pt x="8282356" y="151130"/>
                  </a:lnTo>
                  <a:lnTo>
                    <a:pt x="8338528" y="151130"/>
                  </a:lnTo>
                  <a:lnTo>
                    <a:pt x="8370075" y="153670"/>
                  </a:lnTo>
                  <a:lnTo>
                    <a:pt x="8377669" y="156210"/>
                  </a:lnTo>
                  <a:lnTo>
                    <a:pt x="8375320" y="158750"/>
                  </a:lnTo>
                  <a:lnTo>
                    <a:pt x="8377034" y="158750"/>
                  </a:lnTo>
                  <a:lnTo>
                    <a:pt x="8434794" y="162560"/>
                  </a:lnTo>
                  <a:lnTo>
                    <a:pt x="8471891" y="161290"/>
                  </a:lnTo>
                  <a:lnTo>
                    <a:pt x="8500440" y="158750"/>
                  </a:lnTo>
                  <a:lnTo>
                    <a:pt x="8532546" y="157480"/>
                  </a:lnTo>
                  <a:lnTo>
                    <a:pt x="8580310" y="162560"/>
                  </a:lnTo>
                  <a:lnTo>
                    <a:pt x="8597074" y="168910"/>
                  </a:lnTo>
                  <a:lnTo>
                    <a:pt x="8596427" y="173990"/>
                  </a:lnTo>
                  <a:lnTo>
                    <a:pt x="8590013" y="179070"/>
                  </a:lnTo>
                  <a:lnTo>
                    <a:pt x="8589505" y="182880"/>
                  </a:lnTo>
                  <a:lnTo>
                    <a:pt x="8554390" y="180340"/>
                  </a:lnTo>
                  <a:lnTo>
                    <a:pt x="8525535" y="176530"/>
                  </a:lnTo>
                  <a:lnTo>
                    <a:pt x="8499881" y="172720"/>
                  </a:lnTo>
                  <a:lnTo>
                    <a:pt x="8474316" y="170180"/>
                  </a:lnTo>
                  <a:lnTo>
                    <a:pt x="8517623" y="176530"/>
                  </a:lnTo>
                  <a:lnTo>
                    <a:pt x="8483117" y="176530"/>
                  </a:lnTo>
                  <a:lnTo>
                    <a:pt x="8463674" y="175260"/>
                  </a:lnTo>
                  <a:lnTo>
                    <a:pt x="8447062" y="172720"/>
                  </a:lnTo>
                  <a:lnTo>
                    <a:pt x="8473923" y="177800"/>
                  </a:lnTo>
                  <a:lnTo>
                    <a:pt x="8517725" y="181610"/>
                  </a:lnTo>
                  <a:lnTo>
                    <a:pt x="8572500" y="185420"/>
                  </a:lnTo>
                  <a:lnTo>
                    <a:pt x="8690940" y="195580"/>
                  </a:lnTo>
                  <a:lnTo>
                    <a:pt x="8742629" y="201930"/>
                  </a:lnTo>
                  <a:lnTo>
                    <a:pt x="8756536" y="200660"/>
                  </a:lnTo>
                  <a:lnTo>
                    <a:pt x="8769883" y="200660"/>
                  </a:lnTo>
                  <a:lnTo>
                    <a:pt x="8777618" y="199390"/>
                  </a:lnTo>
                  <a:lnTo>
                    <a:pt x="8774697" y="196850"/>
                  </a:lnTo>
                  <a:lnTo>
                    <a:pt x="8745245" y="195580"/>
                  </a:lnTo>
                  <a:lnTo>
                    <a:pt x="8742197" y="191770"/>
                  </a:lnTo>
                  <a:lnTo>
                    <a:pt x="8758606" y="190500"/>
                  </a:lnTo>
                  <a:lnTo>
                    <a:pt x="8773071" y="189230"/>
                  </a:lnTo>
                  <a:lnTo>
                    <a:pt x="8764156" y="186690"/>
                  </a:lnTo>
                  <a:lnTo>
                    <a:pt x="8794940" y="185420"/>
                  </a:lnTo>
                  <a:lnTo>
                    <a:pt x="8828100" y="185420"/>
                  </a:lnTo>
                  <a:lnTo>
                    <a:pt x="8864155" y="186690"/>
                  </a:lnTo>
                  <a:lnTo>
                    <a:pt x="8903652" y="191770"/>
                  </a:lnTo>
                  <a:lnTo>
                    <a:pt x="8912873" y="200152"/>
                  </a:lnTo>
                  <a:lnTo>
                    <a:pt x="8915908" y="200660"/>
                  </a:lnTo>
                  <a:lnTo>
                    <a:pt x="8947112" y="204470"/>
                  </a:lnTo>
                  <a:lnTo>
                    <a:pt x="8972093" y="203200"/>
                  </a:lnTo>
                  <a:lnTo>
                    <a:pt x="8933675" y="194310"/>
                  </a:lnTo>
                  <a:lnTo>
                    <a:pt x="8965222" y="193040"/>
                  </a:lnTo>
                  <a:lnTo>
                    <a:pt x="9035364" y="193040"/>
                  </a:lnTo>
                  <a:lnTo>
                    <a:pt x="9072016" y="196850"/>
                  </a:lnTo>
                  <a:close/>
                </a:path>
                <a:path w="10699750" h="354329">
                  <a:moveTo>
                    <a:pt x="9078227" y="209207"/>
                  </a:moveTo>
                  <a:lnTo>
                    <a:pt x="9077871" y="207860"/>
                  </a:lnTo>
                  <a:lnTo>
                    <a:pt x="9072664" y="207429"/>
                  </a:lnTo>
                  <a:lnTo>
                    <a:pt x="9064066" y="207391"/>
                  </a:lnTo>
                  <a:lnTo>
                    <a:pt x="9053487" y="207225"/>
                  </a:lnTo>
                  <a:lnTo>
                    <a:pt x="9061755" y="207683"/>
                  </a:lnTo>
                  <a:lnTo>
                    <a:pt x="9070175" y="208267"/>
                  </a:lnTo>
                  <a:lnTo>
                    <a:pt x="9078227" y="209207"/>
                  </a:lnTo>
                  <a:close/>
                </a:path>
                <a:path w="10699750" h="354329">
                  <a:moveTo>
                    <a:pt x="9115082" y="189903"/>
                  </a:moveTo>
                  <a:lnTo>
                    <a:pt x="9092895" y="191058"/>
                  </a:lnTo>
                  <a:lnTo>
                    <a:pt x="9111590" y="194652"/>
                  </a:lnTo>
                  <a:lnTo>
                    <a:pt x="9115082" y="189903"/>
                  </a:lnTo>
                  <a:close/>
                </a:path>
                <a:path w="10699750" h="354329">
                  <a:moveTo>
                    <a:pt x="9203728" y="196011"/>
                  </a:moveTo>
                  <a:lnTo>
                    <a:pt x="9166085" y="200990"/>
                  </a:lnTo>
                  <a:lnTo>
                    <a:pt x="9194749" y="201041"/>
                  </a:lnTo>
                  <a:lnTo>
                    <a:pt x="9203728" y="196011"/>
                  </a:lnTo>
                  <a:close/>
                </a:path>
                <a:path w="10699750" h="354329">
                  <a:moveTo>
                    <a:pt x="9205963" y="204787"/>
                  </a:moveTo>
                  <a:lnTo>
                    <a:pt x="9201836" y="204381"/>
                  </a:lnTo>
                  <a:lnTo>
                    <a:pt x="9205100" y="205651"/>
                  </a:lnTo>
                  <a:lnTo>
                    <a:pt x="9205404" y="205359"/>
                  </a:lnTo>
                  <a:lnTo>
                    <a:pt x="9205608" y="205066"/>
                  </a:lnTo>
                  <a:lnTo>
                    <a:pt x="9205963" y="204787"/>
                  </a:lnTo>
                  <a:close/>
                </a:path>
                <a:path w="10699750" h="354329">
                  <a:moveTo>
                    <a:pt x="9240749" y="233438"/>
                  </a:moveTo>
                  <a:lnTo>
                    <a:pt x="9240545" y="225577"/>
                  </a:lnTo>
                  <a:lnTo>
                    <a:pt x="9227007" y="215544"/>
                  </a:lnTo>
                  <a:lnTo>
                    <a:pt x="9205100" y="205651"/>
                  </a:lnTo>
                  <a:lnTo>
                    <a:pt x="9203652" y="207162"/>
                  </a:lnTo>
                  <a:lnTo>
                    <a:pt x="9198864" y="208432"/>
                  </a:lnTo>
                  <a:lnTo>
                    <a:pt x="9186888" y="209245"/>
                  </a:lnTo>
                  <a:lnTo>
                    <a:pt x="9163952" y="209359"/>
                  </a:lnTo>
                  <a:lnTo>
                    <a:pt x="9182697" y="213194"/>
                  </a:lnTo>
                  <a:lnTo>
                    <a:pt x="9208198" y="217957"/>
                  </a:lnTo>
                  <a:lnTo>
                    <a:pt x="9224861" y="222313"/>
                  </a:lnTo>
                  <a:lnTo>
                    <a:pt x="9217101" y="224917"/>
                  </a:lnTo>
                  <a:lnTo>
                    <a:pt x="9187993" y="223202"/>
                  </a:lnTo>
                  <a:lnTo>
                    <a:pt x="9173070" y="220903"/>
                  </a:lnTo>
                  <a:lnTo>
                    <a:pt x="9163266" y="218046"/>
                  </a:lnTo>
                  <a:lnTo>
                    <a:pt x="9149474" y="214693"/>
                  </a:lnTo>
                  <a:lnTo>
                    <a:pt x="9148013" y="218795"/>
                  </a:lnTo>
                  <a:lnTo>
                    <a:pt x="9100299" y="223012"/>
                  </a:lnTo>
                  <a:lnTo>
                    <a:pt x="9092984" y="228282"/>
                  </a:lnTo>
                  <a:lnTo>
                    <a:pt x="9138920" y="228942"/>
                  </a:lnTo>
                  <a:lnTo>
                    <a:pt x="9136926" y="229984"/>
                  </a:lnTo>
                  <a:lnTo>
                    <a:pt x="9132760" y="230987"/>
                  </a:lnTo>
                  <a:lnTo>
                    <a:pt x="9130817" y="232156"/>
                  </a:lnTo>
                  <a:lnTo>
                    <a:pt x="9135478" y="233692"/>
                  </a:lnTo>
                  <a:lnTo>
                    <a:pt x="9145156" y="230949"/>
                  </a:lnTo>
                  <a:lnTo>
                    <a:pt x="9165971" y="230225"/>
                  </a:lnTo>
                  <a:lnTo>
                    <a:pt x="9193339" y="232003"/>
                  </a:lnTo>
                  <a:lnTo>
                    <a:pt x="9222664" y="236829"/>
                  </a:lnTo>
                  <a:lnTo>
                    <a:pt x="9240749" y="233438"/>
                  </a:lnTo>
                  <a:close/>
                </a:path>
                <a:path w="10699750" h="354329">
                  <a:moveTo>
                    <a:pt x="9296248" y="213321"/>
                  </a:moveTo>
                  <a:lnTo>
                    <a:pt x="9283217" y="211315"/>
                  </a:lnTo>
                  <a:lnTo>
                    <a:pt x="9270657" y="208864"/>
                  </a:lnTo>
                  <a:lnTo>
                    <a:pt x="9257055" y="205740"/>
                  </a:lnTo>
                  <a:lnTo>
                    <a:pt x="9240863" y="201752"/>
                  </a:lnTo>
                  <a:lnTo>
                    <a:pt x="9224239" y="202069"/>
                  </a:lnTo>
                  <a:lnTo>
                    <a:pt x="9213990" y="202755"/>
                  </a:lnTo>
                  <a:lnTo>
                    <a:pt x="9208440" y="203695"/>
                  </a:lnTo>
                  <a:lnTo>
                    <a:pt x="9205963" y="204787"/>
                  </a:lnTo>
                  <a:lnTo>
                    <a:pt x="9285605" y="212280"/>
                  </a:lnTo>
                  <a:lnTo>
                    <a:pt x="9280004" y="212559"/>
                  </a:lnTo>
                  <a:lnTo>
                    <a:pt x="9296248" y="213321"/>
                  </a:lnTo>
                  <a:close/>
                </a:path>
                <a:path w="10699750" h="354329">
                  <a:moveTo>
                    <a:pt x="9305709" y="243217"/>
                  </a:moveTo>
                  <a:lnTo>
                    <a:pt x="9304439" y="240258"/>
                  </a:lnTo>
                  <a:lnTo>
                    <a:pt x="9288437" y="239382"/>
                  </a:lnTo>
                  <a:lnTo>
                    <a:pt x="9278264" y="239483"/>
                  </a:lnTo>
                  <a:lnTo>
                    <a:pt x="9277147" y="240563"/>
                  </a:lnTo>
                  <a:lnTo>
                    <a:pt x="9288297" y="242582"/>
                  </a:lnTo>
                  <a:lnTo>
                    <a:pt x="9293936" y="242316"/>
                  </a:lnTo>
                  <a:lnTo>
                    <a:pt x="9300134" y="243509"/>
                  </a:lnTo>
                  <a:lnTo>
                    <a:pt x="9305709" y="243217"/>
                  </a:lnTo>
                  <a:close/>
                </a:path>
                <a:path w="10699750" h="354329">
                  <a:moveTo>
                    <a:pt x="9371571" y="216382"/>
                  </a:moveTo>
                  <a:lnTo>
                    <a:pt x="9363837" y="214325"/>
                  </a:lnTo>
                  <a:lnTo>
                    <a:pt x="9354909" y="212293"/>
                  </a:lnTo>
                  <a:lnTo>
                    <a:pt x="9346971" y="210921"/>
                  </a:lnTo>
                  <a:lnTo>
                    <a:pt x="9342196" y="210883"/>
                  </a:lnTo>
                  <a:lnTo>
                    <a:pt x="9349029" y="212293"/>
                  </a:lnTo>
                  <a:lnTo>
                    <a:pt x="9356242" y="213677"/>
                  </a:lnTo>
                  <a:lnTo>
                    <a:pt x="9363773" y="215036"/>
                  </a:lnTo>
                  <a:lnTo>
                    <a:pt x="9371571" y="216382"/>
                  </a:lnTo>
                  <a:close/>
                </a:path>
                <a:path w="10699750" h="354329">
                  <a:moveTo>
                    <a:pt x="9411005" y="222262"/>
                  </a:moveTo>
                  <a:lnTo>
                    <a:pt x="9371571" y="216395"/>
                  </a:lnTo>
                  <a:lnTo>
                    <a:pt x="9373298" y="216877"/>
                  </a:lnTo>
                  <a:lnTo>
                    <a:pt x="9373667" y="216890"/>
                  </a:lnTo>
                  <a:lnTo>
                    <a:pt x="9376829" y="217932"/>
                  </a:lnTo>
                  <a:lnTo>
                    <a:pt x="9377883" y="218440"/>
                  </a:lnTo>
                  <a:lnTo>
                    <a:pt x="9374391" y="217766"/>
                  </a:lnTo>
                  <a:lnTo>
                    <a:pt x="9374187" y="217728"/>
                  </a:lnTo>
                  <a:lnTo>
                    <a:pt x="9373933" y="217766"/>
                  </a:lnTo>
                  <a:lnTo>
                    <a:pt x="9372587" y="217703"/>
                  </a:lnTo>
                  <a:lnTo>
                    <a:pt x="9371990" y="218414"/>
                  </a:lnTo>
                  <a:lnTo>
                    <a:pt x="9370517" y="218960"/>
                  </a:lnTo>
                  <a:lnTo>
                    <a:pt x="9368930" y="219468"/>
                  </a:lnTo>
                  <a:lnTo>
                    <a:pt x="9359189" y="217919"/>
                  </a:lnTo>
                  <a:lnTo>
                    <a:pt x="9359836" y="217462"/>
                  </a:lnTo>
                  <a:lnTo>
                    <a:pt x="9372587" y="217703"/>
                  </a:lnTo>
                  <a:lnTo>
                    <a:pt x="9372841" y="217462"/>
                  </a:lnTo>
                  <a:lnTo>
                    <a:pt x="9373489" y="217258"/>
                  </a:lnTo>
                  <a:lnTo>
                    <a:pt x="9373591" y="216966"/>
                  </a:lnTo>
                  <a:lnTo>
                    <a:pt x="9373298" y="216877"/>
                  </a:lnTo>
                  <a:lnTo>
                    <a:pt x="9296248" y="213321"/>
                  </a:lnTo>
                  <a:lnTo>
                    <a:pt x="9309354" y="214833"/>
                  </a:lnTo>
                  <a:lnTo>
                    <a:pt x="9325115" y="216281"/>
                  </a:lnTo>
                  <a:lnTo>
                    <a:pt x="9346565" y="217932"/>
                  </a:lnTo>
                  <a:lnTo>
                    <a:pt x="9368930" y="219494"/>
                  </a:lnTo>
                  <a:lnTo>
                    <a:pt x="9355595" y="221983"/>
                  </a:lnTo>
                  <a:lnTo>
                    <a:pt x="9340812" y="223812"/>
                  </a:lnTo>
                  <a:lnTo>
                    <a:pt x="9332849" y="226301"/>
                  </a:lnTo>
                  <a:lnTo>
                    <a:pt x="9339999" y="230797"/>
                  </a:lnTo>
                  <a:lnTo>
                    <a:pt x="9365767" y="232079"/>
                  </a:lnTo>
                  <a:lnTo>
                    <a:pt x="9378239" y="231317"/>
                  </a:lnTo>
                  <a:lnTo>
                    <a:pt x="9387180" y="229882"/>
                  </a:lnTo>
                  <a:lnTo>
                    <a:pt x="9402280" y="229146"/>
                  </a:lnTo>
                  <a:lnTo>
                    <a:pt x="9374683" y="226961"/>
                  </a:lnTo>
                  <a:lnTo>
                    <a:pt x="9373438" y="225983"/>
                  </a:lnTo>
                  <a:lnTo>
                    <a:pt x="9382722" y="225209"/>
                  </a:lnTo>
                  <a:lnTo>
                    <a:pt x="9386672" y="223596"/>
                  </a:lnTo>
                  <a:lnTo>
                    <a:pt x="9369463" y="220167"/>
                  </a:lnTo>
                  <a:lnTo>
                    <a:pt x="9380550" y="220522"/>
                  </a:lnTo>
                  <a:lnTo>
                    <a:pt x="9391117" y="221018"/>
                  </a:lnTo>
                  <a:lnTo>
                    <a:pt x="9411005" y="222262"/>
                  </a:lnTo>
                  <a:close/>
                </a:path>
                <a:path w="10699750" h="354329">
                  <a:moveTo>
                    <a:pt x="9434462" y="212153"/>
                  </a:moveTo>
                  <a:lnTo>
                    <a:pt x="9426042" y="212064"/>
                  </a:lnTo>
                  <a:lnTo>
                    <a:pt x="9417634" y="212217"/>
                  </a:lnTo>
                  <a:lnTo>
                    <a:pt x="9409227" y="212648"/>
                  </a:lnTo>
                  <a:lnTo>
                    <a:pt x="9400794" y="213334"/>
                  </a:lnTo>
                  <a:lnTo>
                    <a:pt x="9408833" y="213233"/>
                  </a:lnTo>
                  <a:lnTo>
                    <a:pt x="9417101" y="212940"/>
                  </a:lnTo>
                  <a:lnTo>
                    <a:pt x="9434462" y="212153"/>
                  </a:lnTo>
                  <a:close/>
                </a:path>
                <a:path w="10699750" h="354329">
                  <a:moveTo>
                    <a:pt x="9484360" y="227863"/>
                  </a:moveTo>
                  <a:lnTo>
                    <a:pt x="9480956" y="226339"/>
                  </a:lnTo>
                  <a:lnTo>
                    <a:pt x="9468485" y="224739"/>
                  </a:lnTo>
                  <a:lnTo>
                    <a:pt x="9455150" y="224866"/>
                  </a:lnTo>
                  <a:lnTo>
                    <a:pt x="9441193" y="224307"/>
                  </a:lnTo>
                  <a:lnTo>
                    <a:pt x="9411005" y="222262"/>
                  </a:lnTo>
                  <a:lnTo>
                    <a:pt x="9445358" y="226669"/>
                  </a:lnTo>
                  <a:lnTo>
                    <a:pt x="9462529" y="228663"/>
                  </a:lnTo>
                  <a:lnTo>
                    <a:pt x="9479470" y="230403"/>
                  </a:lnTo>
                  <a:lnTo>
                    <a:pt x="9482582" y="229235"/>
                  </a:lnTo>
                  <a:lnTo>
                    <a:pt x="9484360" y="227863"/>
                  </a:lnTo>
                  <a:close/>
                </a:path>
                <a:path w="10699750" h="354329">
                  <a:moveTo>
                    <a:pt x="9510560" y="218808"/>
                  </a:moveTo>
                  <a:lnTo>
                    <a:pt x="9504451" y="215976"/>
                  </a:lnTo>
                  <a:lnTo>
                    <a:pt x="9498470" y="213423"/>
                  </a:lnTo>
                  <a:lnTo>
                    <a:pt x="9502661" y="212039"/>
                  </a:lnTo>
                  <a:lnTo>
                    <a:pt x="9483928" y="211150"/>
                  </a:lnTo>
                  <a:lnTo>
                    <a:pt x="9466402" y="211061"/>
                  </a:lnTo>
                  <a:lnTo>
                    <a:pt x="9449956" y="211493"/>
                  </a:lnTo>
                  <a:lnTo>
                    <a:pt x="9434462" y="212153"/>
                  </a:lnTo>
                  <a:lnTo>
                    <a:pt x="9450667" y="212915"/>
                  </a:lnTo>
                  <a:lnTo>
                    <a:pt x="9467799" y="214579"/>
                  </a:lnTo>
                  <a:lnTo>
                    <a:pt x="9486354" y="217246"/>
                  </a:lnTo>
                  <a:lnTo>
                    <a:pt x="9506801" y="221018"/>
                  </a:lnTo>
                  <a:lnTo>
                    <a:pt x="9510560" y="218808"/>
                  </a:lnTo>
                  <a:close/>
                </a:path>
                <a:path w="10699750" h="354329">
                  <a:moveTo>
                    <a:pt x="9520441" y="233426"/>
                  </a:moveTo>
                  <a:lnTo>
                    <a:pt x="9510662" y="232854"/>
                  </a:lnTo>
                  <a:lnTo>
                    <a:pt x="9500591" y="232156"/>
                  </a:lnTo>
                  <a:lnTo>
                    <a:pt x="9490202" y="231343"/>
                  </a:lnTo>
                  <a:lnTo>
                    <a:pt x="9479483" y="230403"/>
                  </a:lnTo>
                  <a:lnTo>
                    <a:pt x="9477997" y="231025"/>
                  </a:lnTo>
                  <a:lnTo>
                    <a:pt x="9477680" y="231508"/>
                  </a:lnTo>
                  <a:lnTo>
                    <a:pt x="9483204" y="231775"/>
                  </a:lnTo>
                  <a:lnTo>
                    <a:pt x="9494799" y="233273"/>
                  </a:lnTo>
                  <a:lnTo>
                    <a:pt x="9504489" y="233883"/>
                  </a:lnTo>
                  <a:lnTo>
                    <a:pt x="9512833" y="233857"/>
                  </a:lnTo>
                  <a:lnTo>
                    <a:pt x="9520441" y="233426"/>
                  </a:lnTo>
                  <a:close/>
                </a:path>
                <a:path w="10699750" h="354329">
                  <a:moveTo>
                    <a:pt x="9542221" y="249199"/>
                  </a:moveTo>
                  <a:lnTo>
                    <a:pt x="9478112" y="245681"/>
                  </a:lnTo>
                  <a:lnTo>
                    <a:pt x="9510204" y="253555"/>
                  </a:lnTo>
                  <a:lnTo>
                    <a:pt x="9508807" y="250558"/>
                  </a:lnTo>
                  <a:lnTo>
                    <a:pt x="9528645" y="252552"/>
                  </a:lnTo>
                  <a:lnTo>
                    <a:pt x="9537319" y="252272"/>
                  </a:lnTo>
                  <a:lnTo>
                    <a:pt x="9540100" y="250799"/>
                  </a:lnTo>
                  <a:lnTo>
                    <a:pt x="9542221" y="249199"/>
                  </a:lnTo>
                  <a:close/>
                </a:path>
                <a:path w="10699750" h="354329">
                  <a:moveTo>
                    <a:pt x="9545980" y="232333"/>
                  </a:moveTo>
                  <a:lnTo>
                    <a:pt x="9540494" y="230619"/>
                  </a:lnTo>
                  <a:lnTo>
                    <a:pt x="9541129" y="231254"/>
                  </a:lnTo>
                  <a:lnTo>
                    <a:pt x="9543402" y="232321"/>
                  </a:lnTo>
                  <a:lnTo>
                    <a:pt x="9545041" y="232321"/>
                  </a:lnTo>
                  <a:lnTo>
                    <a:pt x="9545980" y="232333"/>
                  </a:lnTo>
                  <a:close/>
                </a:path>
                <a:path w="10699750" h="354329">
                  <a:moveTo>
                    <a:pt x="9549028" y="234378"/>
                  </a:moveTo>
                  <a:lnTo>
                    <a:pt x="9546946" y="233781"/>
                  </a:lnTo>
                  <a:lnTo>
                    <a:pt x="9544875" y="232994"/>
                  </a:lnTo>
                  <a:lnTo>
                    <a:pt x="9543402" y="232321"/>
                  </a:lnTo>
                  <a:lnTo>
                    <a:pt x="9534525" y="232244"/>
                  </a:lnTo>
                  <a:lnTo>
                    <a:pt x="9527489" y="232905"/>
                  </a:lnTo>
                  <a:lnTo>
                    <a:pt x="9520428" y="233413"/>
                  </a:lnTo>
                  <a:lnTo>
                    <a:pt x="9528124" y="233807"/>
                  </a:lnTo>
                  <a:lnTo>
                    <a:pt x="9535477" y="234111"/>
                  </a:lnTo>
                  <a:lnTo>
                    <a:pt x="9542475" y="234302"/>
                  </a:lnTo>
                  <a:lnTo>
                    <a:pt x="9549028" y="234378"/>
                  </a:lnTo>
                  <a:close/>
                </a:path>
                <a:path w="10699750" h="354329">
                  <a:moveTo>
                    <a:pt x="9553207" y="235394"/>
                  </a:moveTo>
                  <a:lnTo>
                    <a:pt x="9552876" y="234442"/>
                  </a:lnTo>
                  <a:lnTo>
                    <a:pt x="9550159" y="234403"/>
                  </a:lnTo>
                  <a:lnTo>
                    <a:pt x="9549028" y="234378"/>
                  </a:lnTo>
                  <a:lnTo>
                    <a:pt x="9551340" y="235064"/>
                  </a:lnTo>
                  <a:lnTo>
                    <a:pt x="9553207" y="235394"/>
                  </a:lnTo>
                  <a:close/>
                </a:path>
                <a:path w="10699750" h="354329">
                  <a:moveTo>
                    <a:pt x="9623387" y="227063"/>
                  </a:moveTo>
                  <a:lnTo>
                    <a:pt x="9584931" y="230111"/>
                  </a:lnTo>
                  <a:lnTo>
                    <a:pt x="9601733" y="229450"/>
                  </a:lnTo>
                  <a:lnTo>
                    <a:pt x="9623387" y="227063"/>
                  </a:lnTo>
                  <a:close/>
                </a:path>
                <a:path w="10699750" h="354329">
                  <a:moveTo>
                    <a:pt x="9642234" y="243725"/>
                  </a:moveTo>
                  <a:lnTo>
                    <a:pt x="9641726" y="243497"/>
                  </a:lnTo>
                  <a:lnTo>
                    <a:pt x="9609950" y="240118"/>
                  </a:lnTo>
                  <a:lnTo>
                    <a:pt x="9642234" y="243725"/>
                  </a:lnTo>
                  <a:close/>
                </a:path>
                <a:path w="10699750" h="354329">
                  <a:moveTo>
                    <a:pt x="9656470" y="245008"/>
                  </a:moveTo>
                  <a:lnTo>
                    <a:pt x="9653714" y="243573"/>
                  </a:lnTo>
                  <a:lnTo>
                    <a:pt x="9648787" y="241554"/>
                  </a:lnTo>
                  <a:lnTo>
                    <a:pt x="9640468" y="239179"/>
                  </a:lnTo>
                  <a:lnTo>
                    <a:pt x="9627527" y="236664"/>
                  </a:lnTo>
                  <a:lnTo>
                    <a:pt x="9641726" y="243497"/>
                  </a:lnTo>
                  <a:lnTo>
                    <a:pt x="9656470" y="245008"/>
                  </a:lnTo>
                  <a:close/>
                </a:path>
                <a:path w="10699750" h="354329">
                  <a:moveTo>
                    <a:pt x="9660179" y="245402"/>
                  </a:moveTo>
                  <a:lnTo>
                    <a:pt x="9656470" y="245021"/>
                  </a:lnTo>
                  <a:lnTo>
                    <a:pt x="9657829" y="245681"/>
                  </a:lnTo>
                  <a:lnTo>
                    <a:pt x="9658680" y="245948"/>
                  </a:lnTo>
                  <a:lnTo>
                    <a:pt x="9660179" y="245402"/>
                  </a:lnTo>
                  <a:close/>
                </a:path>
                <a:path w="10699750" h="354329">
                  <a:moveTo>
                    <a:pt x="9677819" y="253923"/>
                  </a:moveTo>
                  <a:lnTo>
                    <a:pt x="9663125" y="252031"/>
                  </a:lnTo>
                  <a:lnTo>
                    <a:pt x="9658185" y="253746"/>
                  </a:lnTo>
                  <a:lnTo>
                    <a:pt x="9677819" y="253923"/>
                  </a:lnTo>
                  <a:close/>
                </a:path>
                <a:path w="10699750" h="354329">
                  <a:moveTo>
                    <a:pt x="9720885" y="254292"/>
                  </a:moveTo>
                  <a:lnTo>
                    <a:pt x="9677819" y="253923"/>
                  </a:lnTo>
                  <a:lnTo>
                    <a:pt x="9717456" y="259016"/>
                  </a:lnTo>
                  <a:lnTo>
                    <a:pt x="9716821" y="257517"/>
                  </a:lnTo>
                  <a:lnTo>
                    <a:pt x="9709848" y="254736"/>
                  </a:lnTo>
                  <a:lnTo>
                    <a:pt x="9720885" y="254292"/>
                  </a:lnTo>
                  <a:close/>
                </a:path>
                <a:path w="10699750" h="354329">
                  <a:moveTo>
                    <a:pt x="9751276" y="283527"/>
                  </a:moveTo>
                  <a:lnTo>
                    <a:pt x="9748939" y="282816"/>
                  </a:lnTo>
                  <a:lnTo>
                    <a:pt x="9749091" y="282435"/>
                  </a:lnTo>
                  <a:lnTo>
                    <a:pt x="9748952" y="282028"/>
                  </a:lnTo>
                  <a:lnTo>
                    <a:pt x="9743923" y="282206"/>
                  </a:lnTo>
                  <a:lnTo>
                    <a:pt x="9742005" y="282486"/>
                  </a:lnTo>
                  <a:lnTo>
                    <a:pt x="9751276" y="283527"/>
                  </a:lnTo>
                  <a:close/>
                </a:path>
                <a:path w="10699750" h="354329">
                  <a:moveTo>
                    <a:pt x="9757905" y="252488"/>
                  </a:moveTo>
                  <a:lnTo>
                    <a:pt x="9720148" y="252158"/>
                  </a:lnTo>
                  <a:lnTo>
                    <a:pt x="9740405" y="254063"/>
                  </a:lnTo>
                  <a:lnTo>
                    <a:pt x="9752266" y="254546"/>
                  </a:lnTo>
                  <a:lnTo>
                    <a:pt x="9757512" y="253923"/>
                  </a:lnTo>
                  <a:lnTo>
                    <a:pt x="9757905" y="252488"/>
                  </a:lnTo>
                  <a:close/>
                </a:path>
                <a:path w="10699750" h="354329">
                  <a:moveTo>
                    <a:pt x="9768726" y="279285"/>
                  </a:moveTo>
                  <a:lnTo>
                    <a:pt x="9753549" y="275856"/>
                  </a:lnTo>
                  <a:lnTo>
                    <a:pt x="9748063" y="276072"/>
                  </a:lnTo>
                  <a:lnTo>
                    <a:pt x="9724301" y="271589"/>
                  </a:lnTo>
                  <a:lnTo>
                    <a:pt x="9702381" y="266471"/>
                  </a:lnTo>
                  <a:lnTo>
                    <a:pt x="9687230" y="262204"/>
                  </a:lnTo>
                  <a:lnTo>
                    <a:pt x="9683813" y="260337"/>
                  </a:lnTo>
                  <a:lnTo>
                    <a:pt x="9690252" y="264452"/>
                  </a:lnTo>
                  <a:lnTo>
                    <a:pt x="9697606" y="268376"/>
                  </a:lnTo>
                  <a:lnTo>
                    <a:pt x="9707118" y="272491"/>
                  </a:lnTo>
                  <a:lnTo>
                    <a:pt x="9720047" y="277177"/>
                  </a:lnTo>
                  <a:lnTo>
                    <a:pt x="9729673" y="276415"/>
                  </a:lnTo>
                  <a:lnTo>
                    <a:pt x="9737331" y="276479"/>
                  </a:lnTo>
                  <a:lnTo>
                    <a:pt x="9748622" y="277545"/>
                  </a:lnTo>
                  <a:lnTo>
                    <a:pt x="9755149" y="279311"/>
                  </a:lnTo>
                  <a:lnTo>
                    <a:pt x="9754375" y="280263"/>
                  </a:lnTo>
                  <a:lnTo>
                    <a:pt x="9750806" y="280987"/>
                  </a:lnTo>
                  <a:lnTo>
                    <a:pt x="9748952" y="282028"/>
                  </a:lnTo>
                  <a:lnTo>
                    <a:pt x="9759112" y="281736"/>
                  </a:lnTo>
                  <a:lnTo>
                    <a:pt x="9768141" y="281038"/>
                  </a:lnTo>
                  <a:lnTo>
                    <a:pt x="9768726" y="279285"/>
                  </a:lnTo>
                  <a:close/>
                </a:path>
                <a:path w="10699750" h="354329">
                  <a:moveTo>
                    <a:pt x="9783140" y="252704"/>
                  </a:moveTo>
                  <a:lnTo>
                    <a:pt x="9759696" y="248297"/>
                  </a:lnTo>
                  <a:lnTo>
                    <a:pt x="9749536" y="245897"/>
                  </a:lnTo>
                  <a:lnTo>
                    <a:pt x="9744723" y="243560"/>
                  </a:lnTo>
                  <a:lnTo>
                    <a:pt x="9742424" y="245275"/>
                  </a:lnTo>
                  <a:lnTo>
                    <a:pt x="9755619" y="249783"/>
                  </a:lnTo>
                  <a:lnTo>
                    <a:pt x="9757905" y="252488"/>
                  </a:lnTo>
                  <a:lnTo>
                    <a:pt x="9783140" y="252704"/>
                  </a:lnTo>
                  <a:close/>
                </a:path>
                <a:path w="10699750" h="354329">
                  <a:moveTo>
                    <a:pt x="9817849" y="267195"/>
                  </a:moveTo>
                  <a:lnTo>
                    <a:pt x="9798444" y="267665"/>
                  </a:lnTo>
                  <a:lnTo>
                    <a:pt x="9780753" y="268478"/>
                  </a:lnTo>
                  <a:lnTo>
                    <a:pt x="9775495" y="270814"/>
                  </a:lnTo>
                  <a:lnTo>
                    <a:pt x="9793313" y="275780"/>
                  </a:lnTo>
                  <a:lnTo>
                    <a:pt x="9799244" y="273710"/>
                  </a:lnTo>
                  <a:lnTo>
                    <a:pt x="9799066" y="271170"/>
                  </a:lnTo>
                  <a:lnTo>
                    <a:pt x="9802139" y="268795"/>
                  </a:lnTo>
                  <a:lnTo>
                    <a:pt x="9817849" y="267195"/>
                  </a:lnTo>
                  <a:close/>
                </a:path>
                <a:path w="10699750" h="354329">
                  <a:moveTo>
                    <a:pt x="9940226" y="272554"/>
                  </a:moveTo>
                  <a:lnTo>
                    <a:pt x="9937229" y="271386"/>
                  </a:lnTo>
                  <a:lnTo>
                    <a:pt x="9932619" y="270624"/>
                  </a:lnTo>
                  <a:lnTo>
                    <a:pt x="9922535" y="272173"/>
                  </a:lnTo>
                  <a:lnTo>
                    <a:pt x="9940226" y="272554"/>
                  </a:lnTo>
                  <a:close/>
                </a:path>
                <a:path w="10699750" h="354329">
                  <a:moveTo>
                    <a:pt x="9977691" y="280644"/>
                  </a:moveTo>
                  <a:lnTo>
                    <a:pt x="9903638" y="280543"/>
                  </a:lnTo>
                  <a:lnTo>
                    <a:pt x="9915500" y="281597"/>
                  </a:lnTo>
                  <a:lnTo>
                    <a:pt x="9977691" y="280644"/>
                  </a:lnTo>
                  <a:close/>
                </a:path>
                <a:path w="10699750" h="354329">
                  <a:moveTo>
                    <a:pt x="9977742" y="273354"/>
                  </a:moveTo>
                  <a:lnTo>
                    <a:pt x="9940226" y="272554"/>
                  </a:lnTo>
                  <a:lnTo>
                    <a:pt x="9944989" y="274472"/>
                  </a:lnTo>
                  <a:lnTo>
                    <a:pt x="9945218" y="277456"/>
                  </a:lnTo>
                  <a:lnTo>
                    <a:pt x="9957422" y="273189"/>
                  </a:lnTo>
                  <a:lnTo>
                    <a:pt x="9956940" y="274269"/>
                  </a:lnTo>
                  <a:lnTo>
                    <a:pt x="9960331" y="274307"/>
                  </a:lnTo>
                  <a:lnTo>
                    <a:pt x="9967341" y="273824"/>
                  </a:lnTo>
                  <a:lnTo>
                    <a:pt x="9977742" y="273354"/>
                  </a:lnTo>
                  <a:close/>
                </a:path>
                <a:path w="10699750" h="354329">
                  <a:moveTo>
                    <a:pt x="9989528" y="268859"/>
                  </a:moveTo>
                  <a:lnTo>
                    <a:pt x="9981019" y="266725"/>
                  </a:lnTo>
                  <a:lnTo>
                    <a:pt x="9969868" y="264693"/>
                  </a:lnTo>
                  <a:lnTo>
                    <a:pt x="9962147" y="263105"/>
                  </a:lnTo>
                  <a:lnTo>
                    <a:pt x="9963899" y="262293"/>
                  </a:lnTo>
                  <a:lnTo>
                    <a:pt x="9945091" y="261848"/>
                  </a:lnTo>
                  <a:lnTo>
                    <a:pt x="9939223" y="262877"/>
                  </a:lnTo>
                  <a:lnTo>
                    <a:pt x="9943554" y="265226"/>
                  </a:lnTo>
                  <a:lnTo>
                    <a:pt x="9955327" y="268706"/>
                  </a:lnTo>
                  <a:lnTo>
                    <a:pt x="9989528" y="268859"/>
                  </a:lnTo>
                  <a:close/>
                </a:path>
                <a:path w="10699750" h="354329">
                  <a:moveTo>
                    <a:pt x="10051834" y="284187"/>
                  </a:moveTo>
                  <a:lnTo>
                    <a:pt x="10036594" y="280746"/>
                  </a:lnTo>
                  <a:lnTo>
                    <a:pt x="9998672" y="276783"/>
                  </a:lnTo>
                  <a:lnTo>
                    <a:pt x="10012832" y="279539"/>
                  </a:lnTo>
                  <a:lnTo>
                    <a:pt x="10023056" y="281901"/>
                  </a:lnTo>
                  <a:lnTo>
                    <a:pt x="10023310" y="283502"/>
                  </a:lnTo>
                  <a:lnTo>
                    <a:pt x="10007575" y="284022"/>
                  </a:lnTo>
                  <a:lnTo>
                    <a:pt x="10042715" y="285724"/>
                  </a:lnTo>
                  <a:lnTo>
                    <a:pt x="10051834" y="284187"/>
                  </a:lnTo>
                  <a:close/>
                </a:path>
                <a:path w="10699750" h="354329">
                  <a:moveTo>
                    <a:pt x="10079685" y="279857"/>
                  </a:moveTo>
                  <a:lnTo>
                    <a:pt x="10074288" y="278371"/>
                  </a:lnTo>
                  <a:lnTo>
                    <a:pt x="10049459" y="275590"/>
                  </a:lnTo>
                  <a:lnTo>
                    <a:pt x="10049167" y="277520"/>
                  </a:lnTo>
                  <a:lnTo>
                    <a:pt x="10045446" y="277799"/>
                  </a:lnTo>
                  <a:lnTo>
                    <a:pt x="10051288" y="278041"/>
                  </a:lnTo>
                  <a:lnTo>
                    <a:pt x="10079685" y="279857"/>
                  </a:lnTo>
                  <a:close/>
                </a:path>
                <a:path w="10699750" h="354329">
                  <a:moveTo>
                    <a:pt x="10082822" y="278777"/>
                  </a:moveTo>
                  <a:lnTo>
                    <a:pt x="10077742" y="277533"/>
                  </a:lnTo>
                  <a:lnTo>
                    <a:pt x="10070948" y="276720"/>
                  </a:lnTo>
                  <a:lnTo>
                    <a:pt x="10074288" y="278371"/>
                  </a:lnTo>
                  <a:lnTo>
                    <a:pt x="10082822" y="278777"/>
                  </a:lnTo>
                  <a:close/>
                </a:path>
                <a:path w="10699750" h="354329">
                  <a:moveTo>
                    <a:pt x="10211422" y="321818"/>
                  </a:moveTo>
                  <a:lnTo>
                    <a:pt x="10199154" y="320789"/>
                  </a:lnTo>
                  <a:lnTo>
                    <a:pt x="10183101" y="318439"/>
                  </a:lnTo>
                  <a:lnTo>
                    <a:pt x="10169360" y="316585"/>
                  </a:lnTo>
                  <a:lnTo>
                    <a:pt x="10164077" y="317068"/>
                  </a:lnTo>
                  <a:lnTo>
                    <a:pt x="10189159" y="322465"/>
                  </a:lnTo>
                  <a:lnTo>
                    <a:pt x="10211422" y="321818"/>
                  </a:lnTo>
                  <a:close/>
                </a:path>
                <a:path w="10699750" h="354329">
                  <a:moveTo>
                    <a:pt x="10336441" y="322872"/>
                  </a:moveTo>
                  <a:lnTo>
                    <a:pt x="10294468" y="319697"/>
                  </a:lnTo>
                  <a:lnTo>
                    <a:pt x="10250970" y="316712"/>
                  </a:lnTo>
                  <a:lnTo>
                    <a:pt x="10210470" y="313359"/>
                  </a:lnTo>
                  <a:lnTo>
                    <a:pt x="10177501" y="309092"/>
                  </a:lnTo>
                  <a:lnTo>
                    <a:pt x="10201326" y="315353"/>
                  </a:lnTo>
                  <a:lnTo>
                    <a:pt x="10235438" y="318477"/>
                  </a:lnTo>
                  <a:lnTo>
                    <a:pt x="10273474" y="320929"/>
                  </a:lnTo>
                  <a:lnTo>
                    <a:pt x="10309123" y="325158"/>
                  </a:lnTo>
                  <a:lnTo>
                    <a:pt x="10316058" y="327990"/>
                  </a:lnTo>
                  <a:lnTo>
                    <a:pt x="10336441" y="322872"/>
                  </a:lnTo>
                  <a:close/>
                </a:path>
                <a:path w="10699750" h="354329">
                  <a:moveTo>
                    <a:pt x="10426205" y="334022"/>
                  </a:moveTo>
                  <a:lnTo>
                    <a:pt x="10387190" y="335127"/>
                  </a:lnTo>
                  <a:lnTo>
                    <a:pt x="10421353" y="335673"/>
                  </a:lnTo>
                  <a:lnTo>
                    <a:pt x="10426205" y="334022"/>
                  </a:lnTo>
                  <a:close/>
                </a:path>
                <a:path w="10699750" h="354329">
                  <a:moveTo>
                    <a:pt x="10699255" y="354177"/>
                  </a:moveTo>
                  <a:lnTo>
                    <a:pt x="10694187" y="348272"/>
                  </a:lnTo>
                  <a:lnTo>
                    <a:pt x="10696677" y="347573"/>
                  </a:lnTo>
                  <a:lnTo>
                    <a:pt x="10683469" y="347751"/>
                  </a:lnTo>
                  <a:lnTo>
                    <a:pt x="10680306" y="349694"/>
                  </a:lnTo>
                  <a:lnTo>
                    <a:pt x="10682034" y="351675"/>
                  </a:lnTo>
                  <a:lnTo>
                    <a:pt x="10683507" y="351993"/>
                  </a:lnTo>
                  <a:lnTo>
                    <a:pt x="10699255" y="3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2132" y="3226942"/>
              <a:ext cx="8531860" cy="175260"/>
            </a:xfrm>
            <a:custGeom>
              <a:avLst/>
              <a:gdLst/>
              <a:ahLst/>
              <a:cxnLst/>
              <a:rect l="l" t="t" r="r" b="b"/>
              <a:pathLst>
                <a:path w="8531860" h="175260">
                  <a:moveTo>
                    <a:pt x="29781" y="172758"/>
                  </a:moveTo>
                  <a:lnTo>
                    <a:pt x="20612" y="165341"/>
                  </a:lnTo>
                  <a:lnTo>
                    <a:pt x="0" y="174764"/>
                  </a:lnTo>
                  <a:lnTo>
                    <a:pt x="7150" y="173799"/>
                  </a:lnTo>
                  <a:lnTo>
                    <a:pt x="15532" y="172872"/>
                  </a:lnTo>
                  <a:lnTo>
                    <a:pt x="23609" y="172377"/>
                  </a:lnTo>
                  <a:lnTo>
                    <a:pt x="29781" y="172758"/>
                  </a:lnTo>
                  <a:close/>
                </a:path>
                <a:path w="8531860" h="175260">
                  <a:moveTo>
                    <a:pt x="97066" y="156819"/>
                  </a:moveTo>
                  <a:lnTo>
                    <a:pt x="61264" y="157467"/>
                  </a:lnTo>
                  <a:lnTo>
                    <a:pt x="84620" y="159639"/>
                  </a:lnTo>
                  <a:lnTo>
                    <a:pt x="97066" y="156819"/>
                  </a:lnTo>
                  <a:close/>
                </a:path>
                <a:path w="8531860" h="175260">
                  <a:moveTo>
                    <a:pt x="4061485" y="19735"/>
                  </a:moveTo>
                  <a:lnTo>
                    <a:pt x="4037393" y="19507"/>
                  </a:lnTo>
                  <a:lnTo>
                    <a:pt x="4019918" y="17868"/>
                  </a:lnTo>
                  <a:lnTo>
                    <a:pt x="4010075" y="17614"/>
                  </a:lnTo>
                  <a:lnTo>
                    <a:pt x="4008869" y="21526"/>
                  </a:lnTo>
                  <a:lnTo>
                    <a:pt x="4021734" y="21272"/>
                  </a:lnTo>
                  <a:lnTo>
                    <a:pt x="4048569" y="20002"/>
                  </a:lnTo>
                  <a:lnTo>
                    <a:pt x="4061485" y="19735"/>
                  </a:lnTo>
                  <a:close/>
                </a:path>
                <a:path w="8531860" h="175260">
                  <a:moveTo>
                    <a:pt x="4422635" y="7429"/>
                  </a:moveTo>
                  <a:lnTo>
                    <a:pt x="4407039" y="0"/>
                  </a:lnTo>
                  <a:lnTo>
                    <a:pt x="4414317" y="7277"/>
                  </a:lnTo>
                  <a:lnTo>
                    <a:pt x="4422635" y="7429"/>
                  </a:lnTo>
                  <a:close/>
                </a:path>
                <a:path w="8531860" h="175260">
                  <a:moveTo>
                    <a:pt x="4900307" y="10845"/>
                  </a:moveTo>
                  <a:lnTo>
                    <a:pt x="4895558" y="9588"/>
                  </a:lnTo>
                  <a:lnTo>
                    <a:pt x="4889233" y="8864"/>
                  </a:lnTo>
                  <a:lnTo>
                    <a:pt x="4880800" y="8483"/>
                  </a:lnTo>
                  <a:lnTo>
                    <a:pt x="4869751" y="8242"/>
                  </a:lnTo>
                  <a:lnTo>
                    <a:pt x="4897590" y="12839"/>
                  </a:lnTo>
                  <a:lnTo>
                    <a:pt x="4900307" y="10845"/>
                  </a:lnTo>
                  <a:close/>
                </a:path>
                <a:path w="8531860" h="175260">
                  <a:moveTo>
                    <a:pt x="7123811" y="48018"/>
                  </a:moveTo>
                  <a:lnTo>
                    <a:pt x="7114095" y="48348"/>
                  </a:lnTo>
                  <a:lnTo>
                    <a:pt x="7109511" y="48742"/>
                  </a:lnTo>
                  <a:lnTo>
                    <a:pt x="7106666" y="49149"/>
                  </a:lnTo>
                  <a:lnTo>
                    <a:pt x="7112038" y="48907"/>
                  </a:lnTo>
                  <a:lnTo>
                    <a:pt x="7117740" y="48564"/>
                  </a:lnTo>
                  <a:lnTo>
                    <a:pt x="7123811" y="48018"/>
                  </a:lnTo>
                  <a:close/>
                </a:path>
                <a:path w="8531860" h="175260">
                  <a:moveTo>
                    <a:pt x="7133945" y="56286"/>
                  </a:moveTo>
                  <a:lnTo>
                    <a:pt x="7133336" y="54432"/>
                  </a:lnTo>
                  <a:lnTo>
                    <a:pt x="7107098" y="50761"/>
                  </a:lnTo>
                  <a:lnTo>
                    <a:pt x="7106653" y="49136"/>
                  </a:lnTo>
                  <a:lnTo>
                    <a:pt x="7084758" y="49784"/>
                  </a:lnTo>
                  <a:lnTo>
                    <a:pt x="7070433" y="50342"/>
                  </a:lnTo>
                  <a:lnTo>
                    <a:pt x="7065200" y="52336"/>
                  </a:lnTo>
                  <a:lnTo>
                    <a:pt x="7070585" y="57289"/>
                  </a:lnTo>
                  <a:lnTo>
                    <a:pt x="7096773" y="58699"/>
                  </a:lnTo>
                  <a:lnTo>
                    <a:pt x="7104278" y="56603"/>
                  </a:lnTo>
                  <a:lnTo>
                    <a:pt x="7110781" y="54597"/>
                  </a:lnTo>
                  <a:lnTo>
                    <a:pt x="7133945" y="56286"/>
                  </a:lnTo>
                  <a:close/>
                </a:path>
                <a:path w="8531860" h="175260">
                  <a:moveTo>
                    <a:pt x="7704544" y="59232"/>
                  </a:moveTo>
                  <a:lnTo>
                    <a:pt x="7703591" y="46215"/>
                  </a:lnTo>
                  <a:lnTo>
                    <a:pt x="7692657" y="58610"/>
                  </a:lnTo>
                  <a:lnTo>
                    <a:pt x="7704544" y="59232"/>
                  </a:lnTo>
                  <a:close/>
                </a:path>
                <a:path w="8531860" h="175260">
                  <a:moveTo>
                    <a:pt x="8393087" y="96050"/>
                  </a:moveTo>
                  <a:lnTo>
                    <a:pt x="8391919" y="94589"/>
                  </a:lnTo>
                  <a:lnTo>
                    <a:pt x="8345106" y="92989"/>
                  </a:lnTo>
                  <a:lnTo>
                    <a:pt x="8344522" y="94411"/>
                  </a:lnTo>
                  <a:lnTo>
                    <a:pt x="8349310" y="95770"/>
                  </a:lnTo>
                  <a:lnTo>
                    <a:pt x="8358289" y="96862"/>
                  </a:lnTo>
                  <a:lnTo>
                    <a:pt x="8370265" y="97485"/>
                  </a:lnTo>
                  <a:lnTo>
                    <a:pt x="8387956" y="96761"/>
                  </a:lnTo>
                  <a:lnTo>
                    <a:pt x="8393087" y="96050"/>
                  </a:lnTo>
                  <a:close/>
                </a:path>
                <a:path w="8531860" h="175260">
                  <a:moveTo>
                    <a:pt x="8412912" y="116814"/>
                  </a:moveTo>
                  <a:lnTo>
                    <a:pt x="8395589" y="114173"/>
                  </a:lnTo>
                  <a:lnTo>
                    <a:pt x="8383841" y="115214"/>
                  </a:lnTo>
                  <a:lnTo>
                    <a:pt x="8367115" y="116001"/>
                  </a:lnTo>
                  <a:lnTo>
                    <a:pt x="8362366" y="117157"/>
                  </a:lnTo>
                  <a:lnTo>
                    <a:pt x="8386597" y="119316"/>
                  </a:lnTo>
                  <a:lnTo>
                    <a:pt x="8396084" y="118440"/>
                  </a:lnTo>
                  <a:lnTo>
                    <a:pt x="8408962" y="117919"/>
                  </a:lnTo>
                  <a:lnTo>
                    <a:pt x="8412912" y="116814"/>
                  </a:lnTo>
                  <a:close/>
                </a:path>
                <a:path w="8531860" h="175260">
                  <a:moveTo>
                    <a:pt x="8531809" y="122326"/>
                  </a:moveTo>
                  <a:lnTo>
                    <a:pt x="8519287" y="120078"/>
                  </a:lnTo>
                  <a:lnTo>
                    <a:pt x="8518538" y="118605"/>
                  </a:lnTo>
                  <a:lnTo>
                    <a:pt x="8511578" y="115989"/>
                  </a:lnTo>
                  <a:lnTo>
                    <a:pt x="8509584" y="123748"/>
                  </a:lnTo>
                  <a:lnTo>
                    <a:pt x="8531809" y="122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5186" y="3695700"/>
            <a:ext cx="14330680" cy="284558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r" rtl="1">
              <a:lnSpc>
                <a:spcPts val="7400"/>
              </a:lnSpc>
              <a:spcBef>
                <a:spcPts val="180"/>
              </a:spcBef>
            </a:pPr>
            <a:r>
              <a:rPr lang="en-us" sz="6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coverva.dmas.virginia.gov/learn/insurance- for-children/back-to-school</a:t>
            </a:r>
            <a:r>
              <a:rPr lang="en-us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ur-PK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پر جائیں اور نئے </a:t>
            </a:r>
            <a:r>
              <a:rPr lang="en-us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Back-to-School</a:t>
            </a:r>
            <a:r>
              <a:rPr lang="ur-PK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ur-PK" sz="60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ویب</a:t>
            </a:r>
            <a:r>
              <a:rPr lang="ur-PK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صفحات دیکھیں!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227108"/>
            <a:ext cx="3469600" cy="2278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1AEC5-2B72-212A-3571-C4C9CA869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" y="6143376"/>
            <a:ext cx="6485608" cy="15909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DCB716C4-274B-9477-DABF-311190EDBC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7986844"/>
          </a:xfrm>
          <a:prstGeom prst="rect">
            <a:avLst/>
          </a:prstGeom>
        </p:spPr>
      </p:pic>
      <p:sp>
        <p:nvSpPr>
          <p:cNvPr id="207" name="object 53">
            <a:extLst>
              <a:ext uri="{FF2B5EF4-FFF2-40B4-BE49-F238E27FC236}">
                <a16:creationId xmlns:a16="http://schemas.microsoft.com/office/drawing/2014/main" id="{09E346B1-5638-E32D-E87D-B063CB0D3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089" y="228724"/>
            <a:ext cx="14579823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ur-PK" sz="6500" b="1" dirty="0">
                <a:solidFill>
                  <a:srgbClr val="FFFFFF"/>
                </a:solidFill>
                <a:latin typeface="GoodDog New" panose="02000000000000000000" pitchFamily="50" charset="0"/>
              </a:rPr>
              <a:t>اسکول واپس جانے سے پہلے اپنے دانتوں کے چیک اپ کو شیڈول کرنے کا وقت ہے!</a:t>
            </a:r>
          </a:p>
        </p:txBody>
      </p:sp>
      <p:sp>
        <p:nvSpPr>
          <p:cNvPr id="208" name="object 136">
            <a:extLst>
              <a:ext uri="{FF2B5EF4-FFF2-40B4-BE49-F238E27FC236}">
                <a16:creationId xmlns:a16="http://schemas.microsoft.com/office/drawing/2014/main" id="{7A3FA63F-E929-1D3E-EC6A-BAF3760E74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7700" y="5578383"/>
            <a:ext cx="13944600" cy="1748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045" marR="1242060" algn="ctr">
              <a:lnSpc>
                <a:spcPct val="103600"/>
              </a:lnSpc>
              <a:spcBef>
                <a:spcPts val="6634"/>
              </a:spcBef>
            </a:pPr>
            <a:r>
              <a:rPr lang="ur-PK" sz="5500" dirty="0">
                <a:latin typeface="GoodDog New" panose="02000000000000000000" pitchFamily="50" charset="0"/>
              </a:rPr>
              <a:t>مزید </a:t>
            </a:r>
            <a:r>
              <a:rPr lang="ur-PK" sz="5500" dirty="0" err="1">
                <a:latin typeface="GoodDog New" panose="02000000000000000000" pitchFamily="50" charset="0"/>
              </a:rPr>
              <a:t>جاننےاور</a:t>
            </a:r>
            <a:r>
              <a:rPr lang="ur-PK" sz="5500" dirty="0">
                <a:latin typeface="GoodDog New" panose="02000000000000000000" pitchFamily="50" charset="0"/>
              </a:rPr>
              <a:t> درخواست دینے کے لیے آج </a:t>
            </a:r>
            <a:r>
              <a:rPr lang="en-us" sz="5500" dirty="0">
                <a:solidFill>
                  <a:srgbClr val="FFF000"/>
                </a:solidFill>
                <a:latin typeface="GoodDog New" panose="02000000000000000000" pitchFamily="50" charset="0"/>
              </a:rPr>
              <a:t>coverva.dmas.virginia.org </a:t>
            </a:r>
            <a:r>
              <a:rPr lang="ur-PK" sz="5500" dirty="0">
                <a:latin typeface="GoodDog New" panose="02000000000000000000" pitchFamily="50" charset="0"/>
              </a:rPr>
              <a:t>وزٹ کریں!</a:t>
            </a:r>
          </a:p>
        </p:txBody>
      </p:sp>
      <p:sp>
        <p:nvSpPr>
          <p:cNvPr id="212" name="object 136">
            <a:extLst>
              <a:ext uri="{FF2B5EF4-FFF2-40B4-BE49-F238E27FC236}">
                <a16:creationId xmlns:a16="http://schemas.microsoft.com/office/drawing/2014/main" id="{1DF8B325-10CB-3FFF-19FD-0166447271D6}"/>
              </a:ext>
            </a:extLst>
          </p:cNvPr>
          <p:cNvSpPr txBox="1">
            <a:spLocks/>
          </p:cNvSpPr>
          <p:nvPr/>
        </p:nvSpPr>
        <p:spPr>
          <a:xfrm>
            <a:off x="241245" y="2779228"/>
            <a:ext cx="1475751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6000" b="0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7155"/>
              </a:lnSpc>
              <a:spcBef>
                <a:spcPts val="100"/>
              </a:spcBef>
            </a:pPr>
            <a:r>
              <a:rPr lang="en-us" dirty="0">
                <a:solidFill>
                  <a:srgbClr val="00ACED"/>
                </a:solidFill>
                <a:latin typeface="GoodDog New" panose="02000000000000000000" pitchFamily="50" charset="0"/>
              </a:rPr>
              <a:t>Medicaid</a:t>
            </a:r>
            <a:r>
              <a:rPr lang="ur-PK" dirty="0">
                <a:latin typeface="GoodDog New" panose="02000000000000000000" pitchFamily="50" charset="0"/>
              </a:rPr>
              <a:t> دانتوں کے باقاعدہ دورے اور صفائی کا احاطہ کرتا ہے تاکہ آپ سال بھر صحت مند رہ سکیں.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113DB-331A-1A6E-9AA7-3EF6CC238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101" y="5634383"/>
            <a:ext cx="1956654" cy="1871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F9C90-C420-D0AA-BA01-E15CBEC20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5" y="5658050"/>
            <a:ext cx="2102946" cy="1871317"/>
          </a:xfrm>
          <a:prstGeom prst="rect">
            <a:avLst/>
          </a:prstGeom>
        </p:spPr>
      </p:pic>
      <p:grpSp>
        <p:nvGrpSpPr>
          <p:cNvPr id="6" name="object 5">
            <a:extLst>
              <a:ext uri="{FF2B5EF4-FFF2-40B4-BE49-F238E27FC236}">
                <a16:creationId xmlns:a16="http://schemas.microsoft.com/office/drawing/2014/main" id="{7B95F32F-FCCD-20CE-1E72-878C7F60FA61}"/>
              </a:ext>
            </a:extLst>
          </p:cNvPr>
          <p:cNvGrpSpPr/>
          <p:nvPr/>
        </p:nvGrpSpPr>
        <p:grpSpPr>
          <a:xfrm>
            <a:off x="2344191" y="5023408"/>
            <a:ext cx="10748010" cy="354330"/>
            <a:chOff x="652142" y="3160768"/>
            <a:chExt cx="10748010" cy="354330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11485B75-36BA-37D8-4DFC-5B84A2F9415E}"/>
                </a:ext>
              </a:extLst>
            </p:cNvPr>
            <p:cNvSpPr/>
            <p:nvPr/>
          </p:nvSpPr>
          <p:spPr>
            <a:xfrm>
              <a:off x="700493" y="3160775"/>
              <a:ext cx="10699750" cy="354330"/>
            </a:xfrm>
            <a:custGeom>
              <a:avLst/>
              <a:gdLst/>
              <a:ahLst/>
              <a:cxnLst/>
              <a:rect l="l" t="t" r="r" b="b"/>
              <a:pathLst>
                <a:path w="10699750" h="354329">
                  <a:moveTo>
                    <a:pt x="211670" y="214249"/>
                  </a:moveTo>
                  <a:lnTo>
                    <a:pt x="206527" y="214528"/>
                  </a:lnTo>
                  <a:lnTo>
                    <a:pt x="199656" y="215150"/>
                  </a:lnTo>
                  <a:lnTo>
                    <a:pt x="190741" y="216192"/>
                  </a:lnTo>
                  <a:lnTo>
                    <a:pt x="179514" y="217690"/>
                  </a:lnTo>
                  <a:lnTo>
                    <a:pt x="186118" y="216865"/>
                  </a:lnTo>
                  <a:lnTo>
                    <a:pt x="211670" y="214249"/>
                  </a:lnTo>
                  <a:close/>
                </a:path>
                <a:path w="10699750" h="354329">
                  <a:moveTo>
                    <a:pt x="968705" y="206197"/>
                  </a:moveTo>
                  <a:lnTo>
                    <a:pt x="962558" y="206044"/>
                  </a:lnTo>
                  <a:lnTo>
                    <a:pt x="962025" y="206832"/>
                  </a:lnTo>
                  <a:lnTo>
                    <a:pt x="964742" y="206654"/>
                  </a:lnTo>
                  <a:lnTo>
                    <a:pt x="968705" y="206197"/>
                  </a:lnTo>
                  <a:close/>
                </a:path>
                <a:path w="10699750" h="354329">
                  <a:moveTo>
                    <a:pt x="2412403" y="102679"/>
                  </a:moveTo>
                  <a:lnTo>
                    <a:pt x="2408593" y="102311"/>
                  </a:lnTo>
                  <a:lnTo>
                    <a:pt x="2399792" y="103924"/>
                  </a:lnTo>
                  <a:lnTo>
                    <a:pt x="2398712" y="104368"/>
                  </a:lnTo>
                  <a:lnTo>
                    <a:pt x="2403538" y="103873"/>
                  </a:lnTo>
                  <a:lnTo>
                    <a:pt x="2412403" y="102679"/>
                  </a:lnTo>
                  <a:close/>
                </a:path>
                <a:path w="10699750" h="354329">
                  <a:moveTo>
                    <a:pt x="3667175" y="83972"/>
                  </a:moveTo>
                  <a:lnTo>
                    <a:pt x="3666515" y="82194"/>
                  </a:lnTo>
                  <a:lnTo>
                    <a:pt x="3666223" y="80162"/>
                  </a:lnTo>
                  <a:lnTo>
                    <a:pt x="3644366" y="86080"/>
                  </a:lnTo>
                  <a:lnTo>
                    <a:pt x="3661905" y="85331"/>
                  </a:lnTo>
                  <a:lnTo>
                    <a:pt x="3667175" y="83972"/>
                  </a:lnTo>
                  <a:close/>
                </a:path>
                <a:path w="10699750" h="354329">
                  <a:moveTo>
                    <a:pt x="4410811" y="65328"/>
                  </a:moveTo>
                  <a:lnTo>
                    <a:pt x="4391977" y="66776"/>
                  </a:lnTo>
                  <a:lnTo>
                    <a:pt x="4400893" y="66332"/>
                  </a:lnTo>
                  <a:lnTo>
                    <a:pt x="4406620" y="65836"/>
                  </a:lnTo>
                  <a:lnTo>
                    <a:pt x="4410811" y="65328"/>
                  </a:lnTo>
                  <a:close/>
                </a:path>
                <a:path w="10699750" h="354329">
                  <a:moveTo>
                    <a:pt x="4466691" y="8128"/>
                  </a:moveTo>
                  <a:lnTo>
                    <a:pt x="4464228" y="6781"/>
                  </a:lnTo>
                  <a:lnTo>
                    <a:pt x="4452696" y="7797"/>
                  </a:lnTo>
                  <a:lnTo>
                    <a:pt x="4447768" y="8928"/>
                  </a:lnTo>
                  <a:lnTo>
                    <a:pt x="4448111" y="10147"/>
                  </a:lnTo>
                  <a:lnTo>
                    <a:pt x="4459986" y="9194"/>
                  </a:lnTo>
                  <a:lnTo>
                    <a:pt x="4466691" y="8128"/>
                  </a:lnTo>
                  <a:close/>
                </a:path>
                <a:path w="10699750" h="354329">
                  <a:moveTo>
                    <a:pt x="4474464" y="64617"/>
                  </a:moveTo>
                  <a:lnTo>
                    <a:pt x="4463974" y="64770"/>
                  </a:lnTo>
                  <a:lnTo>
                    <a:pt x="4473918" y="64770"/>
                  </a:lnTo>
                  <a:lnTo>
                    <a:pt x="4474464" y="64617"/>
                  </a:lnTo>
                  <a:close/>
                </a:path>
                <a:path w="10699750" h="354329">
                  <a:moveTo>
                    <a:pt x="5645315" y="67741"/>
                  </a:moveTo>
                  <a:lnTo>
                    <a:pt x="5609221" y="63309"/>
                  </a:lnTo>
                  <a:lnTo>
                    <a:pt x="5615978" y="64401"/>
                  </a:lnTo>
                  <a:lnTo>
                    <a:pt x="5624169" y="65493"/>
                  </a:lnTo>
                  <a:lnTo>
                    <a:pt x="5633910" y="66611"/>
                  </a:lnTo>
                  <a:lnTo>
                    <a:pt x="5645315" y="67741"/>
                  </a:lnTo>
                  <a:close/>
                </a:path>
                <a:path w="10699750" h="354329">
                  <a:moveTo>
                    <a:pt x="5691759" y="42468"/>
                  </a:moveTo>
                  <a:lnTo>
                    <a:pt x="5665127" y="45415"/>
                  </a:lnTo>
                  <a:lnTo>
                    <a:pt x="5673115" y="47282"/>
                  </a:lnTo>
                  <a:lnTo>
                    <a:pt x="5691759" y="42468"/>
                  </a:lnTo>
                  <a:close/>
                </a:path>
                <a:path w="10699750" h="354329">
                  <a:moveTo>
                    <a:pt x="6274346" y="81280"/>
                  </a:moveTo>
                  <a:lnTo>
                    <a:pt x="6273838" y="80530"/>
                  </a:lnTo>
                  <a:lnTo>
                    <a:pt x="6262560" y="80010"/>
                  </a:lnTo>
                  <a:lnTo>
                    <a:pt x="6274346" y="81280"/>
                  </a:lnTo>
                  <a:close/>
                </a:path>
                <a:path w="10699750" h="354329">
                  <a:moveTo>
                    <a:pt x="6605079" y="96926"/>
                  </a:moveTo>
                  <a:lnTo>
                    <a:pt x="6584696" y="80276"/>
                  </a:lnTo>
                  <a:lnTo>
                    <a:pt x="6542087" y="99174"/>
                  </a:lnTo>
                  <a:lnTo>
                    <a:pt x="6560553" y="96050"/>
                  </a:lnTo>
                  <a:lnTo>
                    <a:pt x="6576149" y="95034"/>
                  </a:lnTo>
                  <a:lnTo>
                    <a:pt x="6590462" y="95529"/>
                  </a:lnTo>
                  <a:lnTo>
                    <a:pt x="6605079" y="96926"/>
                  </a:lnTo>
                  <a:close/>
                </a:path>
                <a:path w="10699750" h="354329">
                  <a:moveTo>
                    <a:pt x="6607683" y="97218"/>
                  </a:moveTo>
                  <a:lnTo>
                    <a:pt x="6605816" y="97015"/>
                  </a:lnTo>
                  <a:lnTo>
                    <a:pt x="6605079" y="96926"/>
                  </a:lnTo>
                  <a:lnTo>
                    <a:pt x="6605651" y="97409"/>
                  </a:lnTo>
                  <a:lnTo>
                    <a:pt x="6606476" y="97332"/>
                  </a:lnTo>
                  <a:lnTo>
                    <a:pt x="6606921" y="97282"/>
                  </a:lnTo>
                  <a:lnTo>
                    <a:pt x="6607683" y="97218"/>
                  </a:lnTo>
                  <a:close/>
                </a:path>
                <a:path w="10699750" h="354329">
                  <a:moveTo>
                    <a:pt x="7067804" y="59690"/>
                  </a:moveTo>
                  <a:lnTo>
                    <a:pt x="7029209" y="50736"/>
                  </a:lnTo>
                  <a:lnTo>
                    <a:pt x="7016712" y="48780"/>
                  </a:lnTo>
                  <a:lnTo>
                    <a:pt x="7013321" y="50685"/>
                  </a:lnTo>
                  <a:lnTo>
                    <a:pt x="7021500" y="56603"/>
                  </a:lnTo>
                  <a:lnTo>
                    <a:pt x="7035089" y="56807"/>
                  </a:lnTo>
                  <a:lnTo>
                    <a:pt x="7047192" y="57454"/>
                  </a:lnTo>
                  <a:lnTo>
                    <a:pt x="7058025" y="58445"/>
                  </a:lnTo>
                  <a:lnTo>
                    <a:pt x="7067804" y="59690"/>
                  </a:lnTo>
                  <a:close/>
                </a:path>
                <a:path w="10699750" h="354329">
                  <a:moveTo>
                    <a:pt x="7191261" y="133299"/>
                  </a:moveTo>
                  <a:lnTo>
                    <a:pt x="7176097" y="132080"/>
                  </a:lnTo>
                  <a:lnTo>
                    <a:pt x="7190600" y="133350"/>
                  </a:lnTo>
                  <a:lnTo>
                    <a:pt x="7191261" y="133299"/>
                  </a:lnTo>
                  <a:close/>
                </a:path>
                <a:path w="10699750" h="354329">
                  <a:moveTo>
                    <a:pt x="7383958" y="77901"/>
                  </a:moveTo>
                  <a:lnTo>
                    <a:pt x="7380465" y="77470"/>
                  </a:lnTo>
                  <a:lnTo>
                    <a:pt x="7383958" y="77901"/>
                  </a:lnTo>
                  <a:close/>
                </a:path>
                <a:path w="10699750" h="354329">
                  <a:moveTo>
                    <a:pt x="8201063" y="122669"/>
                  </a:moveTo>
                  <a:lnTo>
                    <a:pt x="8184883" y="119951"/>
                  </a:lnTo>
                  <a:lnTo>
                    <a:pt x="8167878" y="117906"/>
                  </a:lnTo>
                  <a:lnTo>
                    <a:pt x="8150403" y="117030"/>
                  </a:lnTo>
                  <a:lnTo>
                    <a:pt x="8132775" y="117817"/>
                  </a:lnTo>
                  <a:lnTo>
                    <a:pt x="8145196" y="119888"/>
                  </a:lnTo>
                  <a:lnTo>
                    <a:pt x="8158277" y="120205"/>
                  </a:lnTo>
                  <a:lnTo>
                    <a:pt x="8171726" y="120688"/>
                  </a:lnTo>
                  <a:lnTo>
                    <a:pt x="8185886" y="121475"/>
                  </a:lnTo>
                  <a:lnTo>
                    <a:pt x="8201063" y="122669"/>
                  </a:lnTo>
                  <a:close/>
                </a:path>
                <a:path w="10699750" h="354329">
                  <a:moveTo>
                    <a:pt x="8259826" y="130302"/>
                  </a:moveTo>
                  <a:lnTo>
                    <a:pt x="8243062" y="127685"/>
                  </a:lnTo>
                  <a:lnTo>
                    <a:pt x="8227835" y="125590"/>
                  </a:lnTo>
                  <a:lnTo>
                    <a:pt x="8213915" y="123939"/>
                  </a:lnTo>
                  <a:lnTo>
                    <a:pt x="8201076" y="122656"/>
                  </a:lnTo>
                  <a:lnTo>
                    <a:pt x="8238109" y="129959"/>
                  </a:lnTo>
                  <a:lnTo>
                    <a:pt x="8251317" y="131546"/>
                  </a:lnTo>
                  <a:lnTo>
                    <a:pt x="8259826" y="130302"/>
                  </a:lnTo>
                  <a:close/>
                </a:path>
                <a:path w="10699750" h="354329">
                  <a:moveTo>
                    <a:pt x="8309432" y="173990"/>
                  </a:moveTo>
                  <a:lnTo>
                    <a:pt x="8292528" y="168910"/>
                  </a:lnTo>
                  <a:lnTo>
                    <a:pt x="8262391" y="167640"/>
                  </a:lnTo>
                  <a:lnTo>
                    <a:pt x="8216455" y="167640"/>
                  </a:lnTo>
                  <a:lnTo>
                    <a:pt x="8232013" y="168910"/>
                  </a:lnTo>
                  <a:lnTo>
                    <a:pt x="8243456" y="172720"/>
                  </a:lnTo>
                  <a:lnTo>
                    <a:pt x="8208150" y="172720"/>
                  </a:lnTo>
                  <a:lnTo>
                    <a:pt x="8213382" y="177800"/>
                  </a:lnTo>
                  <a:lnTo>
                    <a:pt x="8225002" y="175260"/>
                  </a:lnTo>
                  <a:lnTo>
                    <a:pt x="8249882" y="173990"/>
                  </a:lnTo>
                  <a:lnTo>
                    <a:pt x="8309432" y="173990"/>
                  </a:lnTo>
                  <a:close/>
                </a:path>
                <a:path w="10699750" h="354329">
                  <a:moveTo>
                    <a:pt x="8344725" y="162217"/>
                  </a:moveTo>
                  <a:lnTo>
                    <a:pt x="8343557" y="160756"/>
                  </a:lnTo>
                  <a:lnTo>
                    <a:pt x="8296745" y="159156"/>
                  </a:lnTo>
                  <a:lnTo>
                    <a:pt x="8296161" y="160578"/>
                  </a:lnTo>
                  <a:lnTo>
                    <a:pt x="8300948" y="161937"/>
                  </a:lnTo>
                  <a:lnTo>
                    <a:pt x="8309927" y="163029"/>
                  </a:lnTo>
                  <a:lnTo>
                    <a:pt x="8321903" y="163652"/>
                  </a:lnTo>
                  <a:lnTo>
                    <a:pt x="8339595" y="162928"/>
                  </a:lnTo>
                  <a:lnTo>
                    <a:pt x="8344725" y="162217"/>
                  </a:lnTo>
                  <a:close/>
                </a:path>
                <a:path w="10699750" h="354329">
                  <a:moveTo>
                    <a:pt x="8734603" y="160426"/>
                  </a:moveTo>
                  <a:lnTo>
                    <a:pt x="8728558" y="158407"/>
                  </a:lnTo>
                  <a:lnTo>
                    <a:pt x="8706180" y="159423"/>
                  </a:lnTo>
                  <a:lnTo>
                    <a:pt x="8694141" y="161798"/>
                  </a:lnTo>
                  <a:lnTo>
                    <a:pt x="8719096" y="163791"/>
                  </a:lnTo>
                  <a:lnTo>
                    <a:pt x="8725840" y="163855"/>
                  </a:lnTo>
                  <a:lnTo>
                    <a:pt x="8728939" y="161975"/>
                  </a:lnTo>
                  <a:lnTo>
                    <a:pt x="8730983" y="160172"/>
                  </a:lnTo>
                  <a:lnTo>
                    <a:pt x="8734603" y="160426"/>
                  </a:lnTo>
                  <a:close/>
                </a:path>
                <a:path w="10699750" h="354329">
                  <a:moveTo>
                    <a:pt x="8781313" y="164998"/>
                  </a:moveTo>
                  <a:lnTo>
                    <a:pt x="8777884" y="164376"/>
                  </a:lnTo>
                  <a:lnTo>
                    <a:pt x="8776449" y="163957"/>
                  </a:lnTo>
                  <a:lnTo>
                    <a:pt x="8777402" y="163842"/>
                  </a:lnTo>
                  <a:lnTo>
                    <a:pt x="8752802" y="162331"/>
                  </a:lnTo>
                  <a:lnTo>
                    <a:pt x="8760244" y="162877"/>
                  </a:lnTo>
                  <a:lnTo>
                    <a:pt x="8767458" y="163512"/>
                  </a:lnTo>
                  <a:lnTo>
                    <a:pt x="8774468" y="164223"/>
                  </a:lnTo>
                  <a:lnTo>
                    <a:pt x="8781313" y="164998"/>
                  </a:lnTo>
                  <a:close/>
                </a:path>
                <a:path w="10699750" h="354329">
                  <a:moveTo>
                    <a:pt x="8785263" y="164172"/>
                  </a:moveTo>
                  <a:lnTo>
                    <a:pt x="8785098" y="164033"/>
                  </a:lnTo>
                  <a:lnTo>
                    <a:pt x="8781085" y="163791"/>
                  </a:lnTo>
                  <a:lnTo>
                    <a:pt x="8777402" y="163830"/>
                  </a:lnTo>
                  <a:lnTo>
                    <a:pt x="8785263" y="164172"/>
                  </a:lnTo>
                  <a:close/>
                </a:path>
                <a:path w="10699750" h="354329">
                  <a:moveTo>
                    <a:pt x="8803742" y="168503"/>
                  </a:moveTo>
                  <a:lnTo>
                    <a:pt x="8797176" y="167284"/>
                  </a:lnTo>
                  <a:lnTo>
                    <a:pt x="8789606" y="166014"/>
                  </a:lnTo>
                  <a:lnTo>
                    <a:pt x="8781326" y="164985"/>
                  </a:lnTo>
                  <a:lnTo>
                    <a:pt x="8784946" y="165646"/>
                  </a:lnTo>
                  <a:lnTo>
                    <a:pt x="8791740" y="166814"/>
                  </a:lnTo>
                  <a:lnTo>
                    <a:pt x="8803742" y="168503"/>
                  </a:lnTo>
                  <a:close/>
                </a:path>
                <a:path w="10699750" h="354329">
                  <a:moveTo>
                    <a:pt x="8806497" y="170180"/>
                  </a:moveTo>
                  <a:lnTo>
                    <a:pt x="8803729" y="168910"/>
                  </a:lnTo>
                  <a:lnTo>
                    <a:pt x="8805989" y="170180"/>
                  </a:lnTo>
                  <a:lnTo>
                    <a:pt x="8806497" y="170180"/>
                  </a:lnTo>
                  <a:close/>
                </a:path>
                <a:path w="10699750" h="354329">
                  <a:moveTo>
                    <a:pt x="8818029" y="166725"/>
                  </a:moveTo>
                  <a:lnTo>
                    <a:pt x="8816111" y="165989"/>
                  </a:lnTo>
                  <a:lnTo>
                    <a:pt x="8800376" y="165608"/>
                  </a:lnTo>
                  <a:lnTo>
                    <a:pt x="8815730" y="167449"/>
                  </a:lnTo>
                  <a:lnTo>
                    <a:pt x="8818029" y="166725"/>
                  </a:lnTo>
                  <a:close/>
                </a:path>
                <a:path w="10699750" h="354329">
                  <a:moveTo>
                    <a:pt x="8857450" y="200177"/>
                  </a:moveTo>
                  <a:lnTo>
                    <a:pt x="8820150" y="196405"/>
                  </a:lnTo>
                  <a:lnTo>
                    <a:pt x="8807640" y="195440"/>
                  </a:lnTo>
                  <a:lnTo>
                    <a:pt x="8803234" y="195961"/>
                  </a:lnTo>
                  <a:lnTo>
                    <a:pt x="8845829" y="201358"/>
                  </a:lnTo>
                  <a:lnTo>
                    <a:pt x="8845258" y="200240"/>
                  </a:lnTo>
                  <a:lnTo>
                    <a:pt x="8850744" y="200075"/>
                  </a:lnTo>
                  <a:lnTo>
                    <a:pt x="8857450" y="200177"/>
                  </a:lnTo>
                  <a:close/>
                </a:path>
                <a:path w="10699750" h="354329">
                  <a:moveTo>
                    <a:pt x="8858186" y="193027"/>
                  </a:moveTo>
                  <a:lnTo>
                    <a:pt x="8857577" y="193065"/>
                  </a:lnTo>
                  <a:lnTo>
                    <a:pt x="8854669" y="193611"/>
                  </a:lnTo>
                  <a:lnTo>
                    <a:pt x="8854122" y="194843"/>
                  </a:lnTo>
                  <a:lnTo>
                    <a:pt x="8855685" y="193649"/>
                  </a:lnTo>
                  <a:lnTo>
                    <a:pt x="8858186" y="193027"/>
                  </a:lnTo>
                  <a:close/>
                </a:path>
                <a:path w="10699750" h="354329">
                  <a:moveTo>
                    <a:pt x="8891930" y="202057"/>
                  </a:moveTo>
                  <a:lnTo>
                    <a:pt x="8876043" y="200964"/>
                  </a:lnTo>
                  <a:lnTo>
                    <a:pt x="8866454" y="200456"/>
                  </a:lnTo>
                  <a:lnTo>
                    <a:pt x="8857450" y="200177"/>
                  </a:lnTo>
                  <a:lnTo>
                    <a:pt x="8867521" y="201066"/>
                  </a:lnTo>
                  <a:lnTo>
                    <a:pt x="8876932" y="201739"/>
                  </a:lnTo>
                  <a:lnTo>
                    <a:pt x="8885212" y="202107"/>
                  </a:lnTo>
                  <a:lnTo>
                    <a:pt x="8891930" y="202057"/>
                  </a:lnTo>
                  <a:close/>
                </a:path>
                <a:path w="10699750" h="354329">
                  <a:moveTo>
                    <a:pt x="8911717" y="199961"/>
                  </a:moveTo>
                  <a:lnTo>
                    <a:pt x="8907170" y="198120"/>
                  </a:lnTo>
                  <a:lnTo>
                    <a:pt x="8893162" y="195580"/>
                  </a:lnTo>
                  <a:lnTo>
                    <a:pt x="8876398" y="193040"/>
                  </a:lnTo>
                  <a:lnTo>
                    <a:pt x="8861819" y="193040"/>
                  </a:lnTo>
                  <a:lnTo>
                    <a:pt x="8885237" y="195580"/>
                  </a:lnTo>
                  <a:lnTo>
                    <a:pt x="8911717" y="199961"/>
                  </a:lnTo>
                  <a:close/>
                </a:path>
                <a:path w="10699750" h="354329">
                  <a:moveTo>
                    <a:pt x="8913431" y="200660"/>
                  </a:moveTo>
                  <a:lnTo>
                    <a:pt x="8912873" y="200152"/>
                  </a:lnTo>
                  <a:lnTo>
                    <a:pt x="8911717" y="199961"/>
                  </a:lnTo>
                  <a:lnTo>
                    <a:pt x="8913431" y="200660"/>
                  </a:lnTo>
                  <a:close/>
                </a:path>
                <a:path w="10699750" h="354329">
                  <a:moveTo>
                    <a:pt x="8955430" y="215544"/>
                  </a:moveTo>
                  <a:lnTo>
                    <a:pt x="8942908" y="213144"/>
                  </a:lnTo>
                  <a:lnTo>
                    <a:pt x="8912784" y="210108"/>
                  </a:lnTo>
                  <a:lnTo>
                    <a:pt x="8955430" y="215544"/>
                  </a:lnTo>
                  <a:close/>
                </a:path>
                <a:path w="10699750" h="354329">
                  <a:moveTo>
                    <a:pt x="8955976" y="179806"/>
                  </a:moveTo>
                  <a:lnTo>
                    <a:pt x="8955253" y="178308"/>
                  </a:lnTo>
                  <a:lnTo>
                    <a:pt x="8949309" y="176085"/>
                  </a:lnTo>
                  <a:lnTo>
                    <a:pt x="8921750" y="174879"/>
                  </a:lnTo>
                  <a:lnTo>
                    <a:pt x="8933599" y="175945"/>
                  </a:lnTo>
                  <a:lnTo>
                    <a:pt x="8942324" y="177165"/>
                  </a:lnTo>
                  <a:lnTo>
                    <a:pt x="8949322" y="178473"/>
                  </a:lnTo>
                  <a:lnTo>
                    <a:pt x="8955976" y="179806"/>
                  </a:lnTo>
                  <a:close/>
                </a:path>
                <a:path w="10699750" h="354329">
                  <a:moveTo>
                    <a:pt x="8960079" y="176542"/>
                  </a:moveTo>
                  <a:lnTo>
                    <a:pt x="8948128" y="175628"/>
                  </a:lnTo>
                  <a:lnTo>
                    <a:pt x="8949309" y="176085"/>
                  </a:lnTo>
                  <a:lnTo>
                    <a:pt x="8960079" y="176542"/>
                  </a:lnTo>
                  <a:close/>
                </a:path>
                <a:path w="10699750" h="354329">
                  <a:moveTo>
                    <a:pt x="9013990" y="218617"/>
                  </a:moveTo>
                  <a:lnTo>
                    <a:pt x="9004935" y="211455"/>
                  </a:lnTo>
                  <a:lnTo>
                    <a:pt x="8989517" y="215290"/>
                  </a:lnTo>
                  <a:lnTo>
                    <a:pt x="9013990" y="218617"/>
                  </a:lnTo>
                  <a:close/>
                </a:path>
                <a:path w="10699750" h="354329">
                  <a:moveTo>
                    <a:pt x="9047277" y="206870"/>
                  </a:moveTo>
                  <a:lnTo>
                    <a:pt x="9042552" y="206463"/>
                  </a:lnTo>
                  <a:lnTo>
                    <a:pt x="9042527" y="202692"/>
                  </a:lnTo>
                  <a:lnTo>
                    <a:pt x="9032049" y="200736"/>
                  </a:lnTo>
                  <a:lnTo>
                    <a:pt x="9014625" y="199986"/>
                  </a:lnTo>
                  <a:lnTo>
                    <a:pt x="8993759" y="199847"/>
                  </a:lnTo>
                  <a:lnTo>
                    <a:pt x="8999449" y="203034"/>
                  </a:lnTo>
                  <a:lnTo>
                    <a:pt x="9011425" y="204889"/>
                  </a:lnTo>
                  <a:lnTo>
                    <a:pt x="9027960" y="205968"/>
                  </a:lnTo>
                  <a:lnTo>
                    <a:pt x="9047277" y="206870"/>
                  </a:lnTo>
                  <a:close/>
                </a:path>
                <a:path w="10699750" h="354329">
                  <a:moveTo>
                    <a:pt x="9072016" y="196850"/>
                  </a:moveTo>
                  <a:lnTo>
                    <a:pt x="9063418" y="193040"/>
                  </a:lnTo>
                  <a:lnTo>
                    <a:pt x="9060548" y="191770"/>
                  </a:lnTo>
                  <a:lnTo>
                    <a:pt x="9053906" y="191770"/>
                  </a:lnTo>
                  <a:lnTo>
                    <a:pt x="9044940" y="190500"/>
                  </a:lnTo>
                  <a:lnTo>
                    <a:pt x="9041244" y="189230"/>
                  </a:lnTo>
                  <a:lnTo>
                    <a:pt x="9026461" y="184150"/>
                  </a:lnTo>
                  <a:lnTo>
                    <a:pt x="9025039" y="189230"/>
                  </a:lnTo>
                  <a:lnTo>
                    <a:pt x="8997950" y="187960"/>
                  </a:lnTo>
                  <a:lnTo>
                    <a:pt x="8963774" y="184150"/>
                  </a:lnTo>
                  <a:lnTo>
                    <a:pt x="8941079" y="184150"/>
                  </a:lnTo>
                  <a:lnTo>
                    <a:pt x="8948445" y="189230"/>
                  </a:lnTo>
                  <a:lnTo>
                    <a:pt x="8935898" y="185420"/>
                  </a:lnTo>
                  <a:lnTo>
                    <a:pt x="8927528" y="182880"/>
                  </a:lnTo>
                  <a:lnTo>
                    <a:pt x="8923350" y="181610"/>
                  </a:lnTo>
                  <a:lnTo>
                    <a:pt x="8898750" y="177800"/>
                  </a:lnTo>
                  <a:lnTo>
                    <a:pt x="8889860" y="176530"/>
                  </a:lnTo>
                  <a:lnTo>
                    <a:pt x="8872068" y="173990"/>
                  </a:lnTo>
                  <a:lnTo>
                    <a:pt x="8840686" y="166370"/>
                  </a:lnTo>
                  <a:lnTo>
                    <a:pt x="8843099" y="168910"/>
                  </a:lnTo>
                  <a:lnTo>
                    <a:pt x="8844115" y="170180"/>
                  </a:lnTo>
                  <a:lnTo>
                    <a:pt x="8837168" y="170180"/>
                  </a:lnTo>
                  <a:lnTo>
                    <a:pt x="8815730" y="167640"/>
                  </a:lnTo>
                  <a:lnTo>
                    <a:pt x="8813813" y="168910"/>
                  </a:lnTo>
                  <a:lnTo>
                    <a:pt x="8809342" y="168910"/>
                  </a:lnTo>
                  <a:lnTo>
                    <a:pt x="8806497" y="170180"/>
                  </a:lnTo>
                  <a:lnTo>
                    <a:pt x="8806828" y="170180"/>
                  </a:lnTo>
                  <a:lnTo>
                    <a:pt x="8816556" y="171450"/>
                  </a:lnTo>
                  <a:lnTo>
                    <a:pt x="8824417" y="173990"/>
                  </a:lnTo>
                  <a:lnTo>
                    <a:pt x="8827529" y="175260"/>
                  </a:lnTo>
                  <a:lnTo>
                    <a:pt x="8804821" y="176530"/>
                  </a:lnTo>
                  <a:lnTo>
                    <a:pt x="8773604" y="176530"/>
                  </a:lnTo>
                  <a:lnTo>
                    <a:pt x="8742096" y="175260"/>
                  </a:lnTo>
                  <a:lnTo>
                    <a:pt x="8718537" y="175260"/>
                  </a:lnTo>
                  <a:lnTo>
                    <a:pt x="8709673" y="173990"/>
                  </a:lnTo>
                  <a:lnTo>
                    <a:pt x="8712987" y="172720"/>
                  </a:lnTo>
                  <a:lnTo>
                    <a:pt x="8718398" y="171450"/>
                  </a:lnTo>
                  <a:lnTo>
                    <a:pt x="8715858" y="170180"/>
                  </a:lnTo>
                  <a:lnTo>
                    <a:pt x="8682342" y="171450"/>
                  </a:lnTo>
                  <a:lnTo>
                    <a:pt x="8671992" y="167640"/>
                  </a:lnTo>
                  <a:lnTo>
                    <a:pt x="8656345" y="162560"/>
                  </a:lnTo>
                  <a:lnTo>
                    <a:pt x="8652091" y="160020"/>
                  </a:lnTo>
                  <a:lnTo>
                    <a:pt x="8675954" y="158750"/>
                  </a:lnTo>
                  <a:lnTo>
                    <a:pt x="8658644" y="157480"/>
                  </a:lnTo>
                  <a:lnTo>
                    <a:pt x="8624024" y="154940"/>
                  </a:lnTo>
                  <a:lnTo>
                    <a:pt x="8607679" y="152400"/>
                  </a:lnTo>
                  <a:lnTo>
                    <a:pt x="8599513" y="151130"/>
                  </a:lnTo>
                  <a:lnTo>
                    <a:pt x="8583651" y="148831"/>
                  </a:lnTo>
                  <a:lnTo>
                    <a:pt x="8583651" y="154940"/>
                  </a:lnTo>
                  <a:lnTo>
                    <a:pt x="8582254" y="154940"/>
                  </a:lnTo>
                  <a:lnTo>
                    <a:pt x="8567636" y="153670"/>
                  </a:lnTo>
                  <a:lnTo>
                    <a:pt x="8564804" y="152400"/>
                  </a:lnTo>
                  <a:lnTo>
                    <a:pt x="8571052" y="153670"/>
                  </a:lnTo>
                  <a:lnTo>
                    <a:pt x="8583651" y="154940"/>
                  </a:lnTo>
                  <a:lnTo>
                    <a:pt x="8583651" y="148831"/>
                  </a:lnTo>
                  <a:lnTo>
                    <a:pt x="8573224" y="147320"/>
                  </a:lnTo>
                  <a:lnTo>
                    <a:pt x="8525573" y="144780"/>
                  </a:lnTo>
                  <a:lnTo>
                    <a:pt x="8484895" y="144780"/>
                  </a:lnTo>
                  <a:lnTo>
                    <a:pt x="8403158" y="142240"/>
                  </a:lnTo>
                  <a:lnTo>
                    <a:pt x="8402510" y="139700"/>
                  </a:lnTo>
                  <a:lnTo>
                    <a:pt x="8353653" y="137160"/>
                  </a:lnTo>
                  <a:lnTo>
                    <a:pt x="8303488" y="135890"/>
                  </a:lnTo>
                  <a:lnTo>
                    <a:pt x="8277758" y="134620"/>
                  </a:lnTo>
                  <a:lnTo>
                    <a:pt x="8252028" y="133350"/>
                  </a:lnTo>
                  <a:lnTo>
                    <a:pt x="8199260" y="128270"/>
                  </a:lnTo>
                  <a:lnTo>
                    <a:pt x="8145196" y="120650"/>
                  </a:lnTo>
                  <a:lnTo>
                    <a:pt x="8124380" y="120650"/>
                  </a:lnTo>
                  <a:lnTo>
                    <a:pt x="8075663" y="118110"/>
                  </a:lnTo>
                  <a:lnTo>
                    <a:pt x="8044713" y="115570"/>
                  </a:lnTo>
                  <a:lnTo>
                    <a:pt x="8036192" y="110490"/>
                  </a:lnTo>
                  <a:lnTo>
                    <a:pt x="8004975" y="109220"/>
                  </a:lnTo>
                  <a:lnTo>
                    <a:pt x="7969148" y="105410"/>
                  </a:lnTo>
                  <a:lnTo>
                    <a:pt x="7936992" y="102870"/>
                  </a:lnTo>
                  <a:lnTo>
                    <a:pt x="7916799" y="102870"/>
                  </a:lnTo>
                  <a:lnTo>
                    <a:pt x="7910373" y="101600"/>
                  </a:lnTo>
                  <a:lnTo>
                    <a:pt x="7884693" y="96520"/>
                  </a:lnTo>
                  <a:lnTo>
                    <a:pt x="7837691" y="91440"/>
                  </a:lnTo>
                  <a:lnTo>
                    <a:pt x="7810741" y="90170"/>
                  </a:lnTo>
                  <a:lnTo>
                    <a:pt x="7730960" y="86360"/>
                  </a:lnTo>
                  <a:lnTo>
                    <a:pt x="7687170" y="83820"/>
                  </a:lnTo>
                  <a:lnTo>
                    <a:pt x="7684478" y="90170"/>
                  </a:lnTo>
                  <a:lnTo>
                    <a:pt x="7586802" y="86360"/>
                  </a:lnTo>
                  <a:lnTo>
                    <a:pt x="7549528" y="86360"/>
                  </a:lnTo>
                  <a:lnTo>
                    <a:pt x="7552423" y="91440"/>
                  </a:lnTo>
                  <a:lnTo>
                    <a:pt x="7514133" y="91440"/>
                  </a:lnTo>
                  <a:lnTo>
                    <a:pt x="7468705" y="87630"/>
                  </a:lnTo>
                  <a:lnTo>
                    <a:pt x="7430973" y="83820"/>
                  </a:lnTo>
                  <a:lnTo>
                    <a:pt x="7418400" y="82550"/>
                  </a:lnTo>
                  <a:lnTo>
                    <a:pt x="7365454" y="78740"/>
                  </a:lnTo>
                  <a:lnTo>
                    <a:pt x="7371347" y="77470"/>
                  </a:lnTo>
                  <a:lnTo>
                    <a:pt x="7380414" y="77470"/>
                  </a:lnTo>
                  <a:lnTo>
                    <a:pt x="7349376" y="73660"/>
                  </a:lnTo>
                  <a:lnTo>
                    <a:pt x="7296340" y="72390"/>
                  </a:lnTo>
                  <a:lnTo>
                    <a:pt x="7192302" y="72390"/>
                  </a:lnTo>
                  <a:lnTo>
                    <a:pt x="7144207" y="67310"/>
                  </a:lnTo>
                  <a:lnTo>
                    <a:pt x="7118642" y="67310"/>
                  </a:lnTo>
                  <a:lnTo>
                    <a:pt x="7107758" y="66040"/>
                  </a:lnTo>
                  <a:lnTo>
                    <a:pt x="7097522" y="64770"/>
                  </a:lnTo>
                  <a:lnTo>
                    <a:pt x="7094398" y="64770"/>
                  </a:lnTo>
                  <a:lnTo>
                    <a:pt x="7067804" y="59690"/>
                  </a:lnTo>
                  <a:lnTo>
                    <a:pt x="7075805" y="62230"/>
                  </a:lnTo>
                  <a:lnTo>
                    <a:pt x="7083463" y="63500"/>
                  </a:lnTo>
                  <a:lnTo>
                    <a:pt x="7090156" y="64770"/>
                  </a:lnTo>
                  <a:lnTo>
                    <a:pt x="7077697" y="63500"/>
                  </a:lnTo>
                  <a:lnTo>
                    <a:pt x="7030618" y="63500"/>
                  </a:lnTo>
                  <a:lnTo>
                    <a:pt x="7021487" y="57150"/>
                  </a:lnTo>
                  <a:lnTo>
                    <a:pt x="7016382" y="57150"/>
                  </a:lnTo>
                  <a:lnTo>
                    <a:pt x="7004723" y="55880"/>
                  </a:lnTo>
                  <a:lnTo>
                    <a:pt x="7000938" y="57150"/>
                  </a:lnTo>
                  <a:lnTo>
                    <a:pt x="7003326" y="60960"/>
                  </a:lnTo>
                  <a:lnTo>
                    <a:pt x="7010171" y="64770"/>
                  </a:lnTo>
                  <a:lnTo>
                    <a:pt x="6994296" y="64770"/>
                  </a:lnTo>
                  <a:lnTo>
                    <a:pt x="6987197" y="66040"/>
                  </a:lnTo>
                  <a:lnTo>
                    <a:pt x="6980822" y="66040"/>
                  </a:lnTo>
                  <a:lnTo>
                    <a:pt x="6975259" y="64770"/>
                  </a:lnTo>
                  <a:lnTo>
                    <a:pt x="6964146" y="62230"/>
                  </a:lnTo>
                  <a:lnTo>
                    <a:pt x="6942417" y="60960"/>
                  </a:lnTo>
                  <a:lnTo>
                    <a:pt x="6919493" y="60960"/>
                  </a:lnTo>
                  <a:lnTo>
                    <a:pt x="6899211" y="55880"/>
                  </a:lnTo>
                  <a:lnTo>
                    <a:pt x="6875285" y="57150"/>
                  </a:lnTo>
                  <a:lnTo>
                    <a:pt x="6798132" y="59690"/>
                  </a:lnTo>
                  <a:lnTo>
                    <a:pt x="6775831" y="64770"/>
                  </a:lnTo>
                  <a:lnTo>
                    <a:pt x="6775132" y="63500"/>
                  </a:lnTo>
                  <a:lnTo>
                    <a:pt x="6768655" y="62230"/>
                  </a:lnTo>
                  <a:lnTo>
                    <a:pt x="6780581" y="63500"/>
                  </a:lnTo>
                  <a:lnTo>
                    <a:pt x="6771386" y="62230"/>
                  </a:lnTo>
                  <a:lnTo>
                    <a:pt x="6762204" y="60960"/>
                  </a:lnTo>
                  <a:lnTo>
                    <a:pt x="6744043" y="60960"/>
                  </a:lnTo>
                  <a:lnTo>
                    <a:pt x="6726326" y="59690"/>
                  </a:lnTo>
                  <a:lnTo>
                    <a:pt x="6709270" y="60960"/>
                  </a:lnTo>
                  <a:lnTo>
                    <a:pt x="6699123" y="53340"/>
                  </a:lnTo>
                  <a:lnTo>
                    <a:pt x="6644970" y="60960"/>
                  </a:lnTo>
                  <a:lnTo>
                    <a:pt x="6624612" y="57150"/>
                  </a:lnTo>
                  <a:lnTo>
                    <a:pt x="6613919" y="53340"/>
                  </a:lnTo>
                  <a:lnTo>
                    <a:pt x="6615443" y="50800"/>
                  </a:lnTo>
                  <a:lnTo>
                    <a:pt x="6631724" y="46990"/>
                  </a:lnTo>
                  <a:lnTo>
                    <a:pt x="6587553" y="50800"/>
                  </a:lnTo>
                  <a:lnTo>
                    <a:pt x="6562026" y="50800"/>
                  </a:lnTo>
                  <a:lnTo>
                    <a:pt x="6538709" y="52070"/>
                  </a:lnTo>
                  <a:lnTo>
                    <a:pt x="6501143" y="54610"/>
                  </a:lnTo>
                  <a:lnTo>
                    <a:pt x="6502286" y="53340"/>
                  </a:lnTo>
                  <a:lnTo>
                    <a:pt x="6503429" y="52070"/>
                  </a:lnTo>
                  <a:lnTo>
                    <a:pt x="6504572" y="50800"/>
                  </a:lnTo>
                  <a:lnTo>
                    <a:pt x="6484594" y="50800"/>
                  </a:lnTo>
                  <a:lnTo>
                    <a:pt x="6462814" y="52070"/>
                  </a:lnTo>
                  <a:lnTo>
                    <a:pt x="6442837" y="52070"/>
                  </a:lnTo>
                  <a:lnTo>
                    <a:pt x="6428270" y="50800"/>
                  </a:lnTo>
                  <a:lnTo>
                    <a:pt x="6401498" y="46990"/>
                  </a:lnTo>
                  <a:lnTo>
                    <a:pt x="6362662" y="43180"/>
                  </a:lnTo>
                  <a:lnTo>
                    <a:pt x="6338570" y="41910"/>
                  </a:lnTo>
                  <a:lnTo>
                    <a:pt x="6259677" y="38100"/>
                  </a:lnTo>
                  <a:lnTo>
                    <a:pt x="6164961" y="35560"/>
                  </a:lnTo>
                  <a:lnTo>
                    <a:pt x="6117310" y="33020"/>
                  </a:lnTo>
                  <a:lnTo>
                    <a:pt x="6028385" y="27940"/>
                  </a:lnTo>
                  <a:lnTo>
                    <a:pt x="6029414" y="33020"/>
                  </a:lnTo>
                  <a:lnTo>
                    <a:pt x="6017603" y="31750"/>
                  </a:lnTo>
                  <a:lnTo>
                    <a:pt x="6005779" y="30480"/>
                  </a:lnTo>
                  <a:lnTo>
                    <a:pt x="5976163" y="27940"/>
                  </a:lnTo>
                  <a:lnTo>
                    <a:pt x="5959284" y="30480"/>
                  </a:lnTo>
                  <a:lnTo>
                    <a:pt x="5952109" y="27940"/>
                  </a:lnTo>
                  <a:lnTo>
                    <a:pt x="5945670" y="26670"/>
                  </a:lnTo>
                  <a:lnTo>
                    <a:pt x="5944870" y="24130"/>
                  </a:lnTo>
                  <a:lnTo>
                    <a:pt x="5954623" y="22860"/>
                  </a:lnTo>
                  <a:lnTo>
                    <a:pt x="5836018" y="19050"/>
                  </a:lnTo>
                  <a:lnTo>
                    <a:pt x="5801499" y="22860"/>
                  </a:lnTo>
                  <a:lnTo>
                    <a:pt x="5800407" y="20320"/>
                  </a:lnTo>
                  <a:lnTo>
                    <a:pt x="5810110" y="17780"/>
                  </a:lnTo>
                  <a:lnTo>
                    <a:pt x="5809793" y="16510"/>
                  </a:lnTo>
                  <a:lnTo>
                    <a:pt x="5809488" y="15240"/>
                  </a:lnTo>
                  <a:lnTo>
                    <a:pt x="5803531" y="16510"/>
                  </a:lnTo>
                  <a:lnTo>
                    <a:pt x="5780036" y="16510"/>
                  </a:lnTo>
                  <a:lnTo>
                    <a:pt x="5778830" y="13970"/>
                  </a:lnTo>
                  <a:lnTo>
                    <a:pt x="5783910" y="13970"/>
                  </a:lnTo>
                  <a:lnTo>
                    <a:pt x="5801398" y="11430"/>
                  </a:lnTo>
                  <a:lnTo>
                    <a:pt x="5762942" y="12585"/>
                  </a:lnTo>
                  <a:lnTo>
                    <a:pt x="5762942" y="59690"/>
                  </a:lnTo>
                  <a:lnTo>
                    <a:pt x="5754789" y="60960"/>
                  </a:lnTo>
                  <a:lnTo>
                    <a:pt x="5745010" y="60960"/>
                  </a:lnTo>
                  <a:lnTo>
                    <a:pt x="5721782" y="58420"/>
                  </a:lnTo>
                  <a:lnTo>
                    <a:pt x="5751792" y="58420"/>
                  </a:lnTo>
                  <a:lnTo>
                    <a:pt x="5762942" y="59690"/>
                  </a:lnTo>
                  <a:lnTo>
                    <a:pt x="5762942" y="12585"/>
                  </a:lnTo>
                  <a:lnTo>
                    <a:pt x="5758929" y="12700"/>
                  </a:lnTo>
                  <a:lnTo>
                    <a:pt x="5734609" y="17780"/>
                  </a:lnTo>
                  <a:lnTo>
                    <a:pt x="5722645" y="24130"/>
                  </a:lnTo>
                  <a:lnTo>
                    <a:pt x="5717260" y="31750"/>
                  </a:lnTo>
                  <a:lnTo>
                    <a:pt x="5693207" y="27940"/>
                  </a:lnTo>
                  <a:lnTo>
                    <a:pt x="5655526" y="27940"/>
                  </a:lnTo>
                  <a:lnTo>
                    <a:pt x="5636996" y="31750"/>
                  </a:lnTo>
                  <a:lnTo>
                    <a:pt x="5627192" y="29210"/>
                  </a:lnTo>
                  <a:lnTo>
                    <a:pt x="5621134" y="26670"/>
                  </a:lnTo>
                  <a:lnTo>
                    <a:pt x="5625731" y="25400"/>
                  </a:lnTo>
                  <a:lnTo>
                    <a:pt x="5647880" y="24130"/>
                  </a:lnTo>
                  <a:lnTo>
                    <a:pt x="5634190" y="24130"/>
                  </a:lnTo>
                  <a:lnTo>
                    <a:pt x="5613565" y="22860"/>
                  </a:lnTo>
                  <a:lnTo>
                    <a:pt x="5562143" y="20320"/>
                  </a:lnTo>
                  <a:lnTo>
                    <a:pt x="5536666" y="20320"/>
                  </a:lnTo>
                  <a:lnTo>
                    <a:pt x="5514886" y="21590"/>
                  </a:lnTo>
                  <a:lnTo>
                    <a:pt x="5499468" y="22860"/>
                  </a:lnTo>
                  <a:lnTo>
                    <a:pt x="5493067" y="25400"/>
                  </a:lnTo>
                  <a:lnTo>
                    <a:pt x="5484241" y="24130"/>
                  </a:lnTo>
                  <a:lnTo>
                    <a:pt x="5417718" y="24130"/>
                  </a:lnTo>
                  <a:lnTo>
                    <a:pt x="5393423" y="22860"/>
                  </a:lnTo>
                  <a:lnTo>
                    <a:pt x="5335930" y="22860"/>
                  </a:lnTo>
                  <a:lnTo>
                    <a:pt x="5351132" y="24130"/>
                  </a:lnTo>
                  <a:lnTo>
                    <a:pt x="5334101" y="29210"/>
                  </a:lnTo>
                  <a:lnTo>
                    <a:pt x="5314581" y="29210"/>
                  </a:lnTo>
                  <a:lnTo>
                    <a:pt x="5290858" y="27940"/>
                  </a:lnTo>
                  <a:lnTo>
                    <a:pt x="5261191" y="26670"/>
                  </a:lnTo>
                  <a:lnTo>
                    <a:pt x="5262473" y="25400"/>
                  </a:lnTo>
                  <a:lnTo>
                    <a:pt x="5218163" y="22860"/>
                  </a:lnTo>
                  <a:lnTo>
                    <a:pt x="5162220" y="22860"/>
                  </a:lnTo>
                  <a:lnTo>
                    <a:pt x="5118570" y="19050"/>
                  </a:lnTo>
                  <a:lnTo>
                    <a:pt x="5123954" y="25400"/>
                  </a:lnTo>
                  <a:lnTo>
                    <a:pt x="5105222" y="29210"/>
                  </a:lnTo>
                  <a:lnTo>
                    <a:pt x="5068824" y="26670"/>
                  </a:lnTo>
                  <a:lnTo>
                    <a:pt x="5057445" y="25400"/>
                  </a:lnTo>
                  <a:lnTo>
                    <a:pt x="5023307" y="21590"/>
                  </a:lnTo>
                  <a:lnTo>
                    <a:pt x="4977155" y="21590"/>
                  </a:lnTo>
                  <a:lnTo>
                    <a:pt x="4998110" y="25400"/>
                  </a:lnTo>
                  <a:lnTo>
                    <a:pt x="4970373" y="24130"/>
                  </a:lnTo>
                  <a:lnTo>
                    <a:pt x="4959553" y="21590"/>
                  </a:lnTo>
                  <a:lnTo>
                    <a:pt x="4932489" y="15240"/>
                  </a:lnTo>
                  <a:lnTo>
                    <a:pt x="4916259" y="11430"/>
                  </a:lnTo>
                  <a:lnTo>
                    <a:pt x="4905426" y="8890"/>
                  </a:lnTo>
                  <a:lnTo>
                    <a:pt x="4877613" y="5080"/>
                  </a:lnTo>
                  <a:lnTo>
                    <a:pt x="4876546" y="3810"/>
                  </a:lnTo>
                  <a:lnTo>
                    <a:pt x="4881715" y="3810"/>
                  </a:lnTo>
                  <a:lnTo>
                    <a:pt x="4898301" y="2540"/>
                  </a:lnTo>
                  <a:lnTo>
                    <a:pt x="4860429" y="0"/>
                  </a:lnTo>
                  <a:lnTo>
                    <a:pt x="4853800" y="3810"/>
                  </a:lnTo>
                  <a:lnTo>
                    <a:pt x="4851158" y="8890"/>
                  </a:lnTo>
                  <a:lnTo>
                    <a:pt x="4825238" y="11430"/>
                  </a:lnTo>
                  <a:lnTo>
                    <a:pt x="4822063" y="8890"/>
                  </a:lnTo>
                  <a:lnTo>
                    <a:pt x="4822418" y="7620"/>
                  </a:lnTo>
                  <a:lnTo>
                    <a:pt x="4823117" y="5080"/>
                  </a:lnTo>
                  <a:lnTo>
                    <a:pt x="4818469" y="1270"/>
                  </a:lnTo>
                  <a:lnTo>
                    <a:pt x="4798187" y="0"/>
                  </a:lnTo>
                  <a:lnTo>
                    <a:pt x="4769510" y="1270"/>
                  </a:lnTo>
                  <a:lnTo>
                    <a:pt x="4750270" y="2832"/>
                  </a:lnTo>
                  <a:lnTo>
                    <a:pt x="4750270" y="63500"/>
                  </a:lnTo>
                  <a:lnTo>
                    <a:pt x="4738636" y="64770"/>
                  </a:lnTo>
                  <a:lnTo>
                    <a:pt x="4724933" y="66040"/>
                  </a:lnTo>
                  <a:lnTo>
                    <a:pt x="4711878" y="66040"/>
                  </a:lnTo>
                  <a:lnTo>
                    <a:pt x="4702200" y="64770"/>
                  </a:lnTo>
                  <a:lnTo>
                    <a:pt x="4712817" y="60960"/>
                  </a:lnTo>
                  <a:lnTo>
                    <a:pt x="4735550" y="60960"/>
                  </a:lnTo>
                  <a:lnTo>
                    <a:pt x="4750270" y="63500"/>
                  </a:lnTo>
                  <a:lnTo>
                    <a:pt x="4750270" y="2832"/>
                  </a:lnTo>
                  <a:lnTo>
                    <a:pt x="4722495" y="5080"/>
                  </a:lnTo>
                  <a:lnTo>
                    <a:pt x="4668672" y="7620"/>
                  </a:lnTo>
                  <a:lnTo>
                    <a:pt x="4619612" y="6350"/>
                  </a:lnTo>
                  <a:lnTo>
                    <a:pt x="4628400" y="8890"/>
                  </a:lnTo>
                  <a:lnTo>
                    <a:pt x="4633277" y="11430"/>
                  </a:lnTo>
                  <a:lnTo>
                    <a:pt x="4630369" y="12700"/>
                  </a:lnTo>
                  <a:lnTo>
                    <a:pt x="4615815" y="15240"/>
                  </a:lnTo>
                  <a:lnTo>
                    <a:pt x="4577804" y="13970"/>
                  </a:lnTo>
                  <a:lnTo>
                    <a:pt x="4491698" y="8890"/>
                  </a:lnTo>
                  <a:lnTo>
                    <a:pt x="4456112" y="13970"/>
                  </a:lnTo>
                  <a:lnTo>
                    <a:pt x="4450473" y="12700"/>
                  </a:lnTo>
                  <a:lnTo>
                    <a:pt x="4448353" y="11430"/>
                  </a:lnTo>
                  <a:lnTo>
                    <a:pt x="4448111" y="10160"/>
                  </a:lnTo>
                  <a:lnTo>
                    <a:pt x="4416336" y="12700"/>
                  </a:lnTo>
                  <a:lnTo>
                    <a:pt x="4341977" y="17780"/>
                  </a:lnTo>
                  <a:lnTo>
                    <a:pt x="4317784" y="21590"/>
                  </a:lnTo>
                  <a:lnTo>
                    <a:pt x="4312132" y="20320"/>
                  </a:lnTo>
                  <a:lnTo>
                    <a:pt x="4283837" y="13970"/>
                  </a:lnTo>
                  <a:lnTo>
                    <a:pt x="4230205" y="15240"/>
                  </a:lnTo>
                  <a:lnTo>
                    <a:pt x="4172572" y="19050"/>
                  </a:lnTo>
                  <a:lnTo>
                    <a:pt x="4126623" y="20320"/>
                  </a:lnTo>
                  <a:lnTo>
                    <a:pt x="4115473" y="16510"/>
                  </a:lnTo>
                  <a:lnTo>
                    <a:pt x="4108043" y="13970"/>
                  </a:lnTo>
                  <a:lnTo>
                    <a:pt x="4003954" y="16510"/>
                  </a:lnTo>
                  <a:lnTo>
                    <a:pt x="4006646" y="15240"/>
                  </a:lnTo>
                  <a:lnTo>
                    <a:pt x="3964127" y="15240"/>
                  </a:lnTo>
                  <a:lnTo>
                    <a:pt x="3933748" y="17780"/>
                  </a:lnTo>
                  <a:lnTo>
                    <a:pt x="3911485" y="21590"/>
                  </a:lnTo>
                  <a:lnTo>
                    <a:pt x="3893299" y="24130"/>
                  </a:lnTo>
                  <a:lnTo>
                    <a:pt x="3886162" y="24130"/>
                  </a:lnTo>
                  <a:lnTo>
                    <a:pt x="3885577" y="22860"/>
                  </a:lnTo>
                  <a:lnTo>
                    <a:pt x="3888117" y="21590"/>
                  </a:lnTo>
                  <a:lnTo>
                    <a:pt x="3890353" y="20320"/>
                  </a:lnTo>
                  <a:lnTo>
                    <a:pt x="3831323" y="19050"/>
                  </a:lnTo>
                  <a:lnTo>
                    <a:pt x="3790213" y="20320"/>
                  </a:lnTo>
                  <a:lnTo>
                    <a:pt x="3752113" y="22860"/>
                  </a:lnTo>
                  <a:lnTo>
                    <a:pt x="3702062" y="29210"/>
                  </a:lnTo>
                  <a:lnTo>
                    <a:pt x="3697770" y="26670"/>
                  </a:lnTo>
                  <a:lnTo>
                    <a:pt x="3693464" y="24130"/>
                  </a:lnTo>
                  <a:lnTo>
                    <a:pt x="3669601" y="24130"/>
                  </a:lnTo>
                  <a:lnTo>
                    <a:pt x="3628301" y="22860"/>
                  </a:lnTo>
                  <a:lnTo>
                    <a:pt x="3516477" y="22860"/>
                  </a:lnTo>
                  <a:lnTo>
                    <a:pt x="3458540" y="26606"/>
                  </a:lnTo>
                  <a:lnTo>
                    <a:pt x="3460381" y="25400"/>
                  </a:lnTo>
                  <a:lnTo>
                    <a:pt x="3467925" y="24130"/>
                  </a:lnTo>
                  <a:lnTo>
                    <a:pt x="3411512" y="26670"/>
                  </a:lnTo>
                  <a:lnTo>
                    <a:pt x="3352203" y="26670"/>
                  </a:lnTo>
                  <a:lnTo>
                    <a:pt x="3294291" y="25400"/>
                  </a:lnTo>
                  <a:lnTo>
                    <a:pt x="3242081" y="25400"/>
                  </a:lnTo>
                  <a:lnTo>
                    <a:pt x="3199866" y="29210"/>
                  </a:lnTo>
                  <a:lnTo>
                    <a:pt x="3171964" y="36830"/>
                  </a:lnTo>
                  <a:lnTo>
                    <a:pt x="3101365" y="44450"/>
                  </a:lnTo>
                  <a:lnTo>
                    <a:pt x="3135465" y="45720"/>
                  </a:lnTo>
                  <a:lnTo>
                    <a:pt x="3138678" y="48260"/>
                  </a:lnTo>
                  <a:lnTo>
                    <a:pt x="3127273" y="52070"/>
                  </a:lnTo>
                  <a:lnTo>
                    <a:pt x="3117570" y="55880"/>
                  </a:lnTo>
                  <a:lnTo>
                    <a:pt x="3125825" y="58420"/>
                  </a:lnTo>
                  <a:lnTo>
                    <a:pt x="3096768" y="58420"/>
                  </a:lnTo>
                  <a:lnTo>
                    <a:pt x="3071215" y="55880"/>
                  </a:lnTo>
                  <a:lnTo>
                    <a:pt x="3060700" y="53340"/>
                  </a:lnTo>
                  <a:lnTo>
                    <a:pt x="3076727" y="50800"/>
                  </a:lnTo>
                  <a:lnTo>
                    <a:pt x="3083687" y="52070"/>
                  </a:lnTo>
                  <a:lnTo>
                    <a:pt x="3080918" y="50800"/>
                  </a:lnTo>
                  <a:lnTo>
                    <a:pt x="3072625" y="46990"/>
                  </a:lnTo>
                  <a:lnTo>
                    <a:pt x="3032963" y="45720"/>
                  </a:lnTo>
                  <a:lnTo>
                    <a:pt x="2990735" y="45720"/>
                  </a:lnTo>
                  <a:lnTo>
                    <a:pt x="2971977" y="43180"/>
                  </a:lnTo>
                  <a:lnTo>
                    <a:pt x="2918079" y="45720"/>
                  </a:lnTo>
                  <a:lnTo>
                    <a:pt x="2498128" y="55880"/>
                  </a:lnTo>
                  <a:lnTo>
                    <a:pt x="2447290" y="58420"/>
                  </a:lnTo>
                  <a:lnTo>
                    <a:pt x="2467140" y="66040"/>
                  </a:lnTo>
                  <a:lnTo>
                    <a:pt x="2408275" y="68580"/>
                  </a:lnTo>
                  <a:lnTo>
                    <a:pt x="2399080" y="67310"/>
                  </a:lnTo>
                  <a:lnTo>
                    <a:pt x="2397163" y="64770"/>
                  </a:lnTo>
                  <a:lnTo>
                    <a:pt x="2406027" y="62230"/>
                  </a:lnTo>
                  <a:lnTo>
                    <a:pt x="2429205" y="60960"/>
                  </a:lnTo>
                  <a:lnTo>
                    <a:pt x="2408796" y="59690"/>
                  </a:lnTo>
                  <a:lnTo>
                    <a:pt x="2385593" y="63500"/>
                  </a:lnTo>
                  <a:lnTo>
                    <a:pt x="2366365" y="67310"/>
                  </a:lnTo>
                  <a:lnTo>
                    <a:pt x="2357894" y="69850"/>
                  </a:lnTo>
                  <a:lnTo>
                    <a:pt x="2327694" y="68580"/>
                  </a:lnTo>
                  <a:lnTo>
                    <a:pt x="2339657" y="63500"/>
                  </a:lnTo>
                  <a:lnTo>
                    <a:pt x="2362327" y="59690"/>
                  </a:lnTo>
                  <a:lnTo>
                    <a:pt x="2364270" y="58420"/>
                  </a:lnTo>
                  <a:lnTo>
                    <a:pt x="2330069" y="60960"/>
                  </a:lnTo>
                  <a:lnTo>
                    <a:pt x="2337841" y="62230"/>
                  </a:lnTo>
                  <a:lnTo>
                    <a:pt x="2320772" y="64770"/>
                  </a:lnTo>
                  <a:lnTo>
                    <a:pt x="2306294" y="68580"/>
                  </a:lnTo>
                  <a:lnTo>
                    <a:pt x="2287524" y="71120"/>
                  </a:lnTo>
                  <a:lnTo>
                    <a:pt x="2257564" y="73660"/>
                  </a:lnTo>
                  <a:lnTo>
                    <a:pt x="2241270" y="72390"/>
                  </a:lnTo>
                  <a:lnTo>
                    <a:pt x="2235670" y="71120"/>
                  </a:lnTo>
                  <a:lnTo>
                    <a:pt x="2233701" y="69850"/>
                  </a:lnTo>
                  <a:lnTo>
                    <a:pt x="2233523" y="69811"/>
                  </a:lnTo>
                  <a:lnTo>
                    <a:pt x="2233523" y="72390"/>
                  </a:lnTo>
                  <a:lnTo>
                    <a:pt x="2219642" y="73660"/>
                  </a:lnTo>
                  <a:lnTo>
                    <a:pt x="2215159" y="73660"/>
                  </a:lnTo>
                  <a:lnTo>
                    <a:pt x="2216924" y="72390"/>
                  </a:lnTo>
                  <a:lnTo>
                    <a:pt x="2221814" y="71120"/>
                  </a:lnTo>
                  <a:lnTo>
                    <a:pt x="2233523" y="72390"/>
                  </a:lnTo>
                  <a:lnTo>
                    <a:pt x="2233523" y="69811"/>
                  </a:lnTo>
                  <a:lnTo>
                    <a:pt x="2228329" y="68580"/>
                  </a:lnTo>
                  <a:lnTo>
                    <a:pt x="2224113" y="68580"/>
                  </a:lnTo>
                  <a:lnTo>
                    <a:pt x="2209050" y="69850"/>
                  </a:lnTo>
                  <a:lnTo>
                    <a:pt x="2134895" y="72390"/>
                  </a:lnTo>
                  <a:lnTo>
                    <a:pt x="2164905" y="78740"/>
                  </a:lnTo>
                  <a:lnTo>
                    <a:pt x="2140788" y="81280"/>
                  </a:lnTo>
                  <a:lnTo>
                    <a:pt x="2122144" y="82550"/>
                  </a:lnTo>
                  <a:lnTo>
                    <a:pt x="2116124" y="85090"/>
                  </a:lnTo>
                  <a:lnTo>
                    <a:pt x="2129840" y="88900"/>
                  </a:lnTo>
                  <a:lnTo>
                    <a:pt x="2091550" y="85090"/>
                  </a:lnTo>
                  <a:lnTo>
                    <a:pt x="2034362" y="86360"/>
                  </a:lnTo>
                  <a:lnTo>
                    <a:pt x="1968576" y="90170"/>
                  </a:lnTo>
                  <a:lnTo>
                    <a:pt x="1904428" y="92710"/>
                  </a:lnTo>
                  <a:lnTo>
                    <a:pt x="1852206" y="96520"/>
                  </a:lnTo>
                  <a:lnTo>
                    <a:pt x="1822170" y="96520"/>
                  </a:lnTo>
                  <a:lnTo>
                    <a:pt x="1787779" y="101600"/>
                  </a:lnTo>
                  <a:lnTo>
                    <a:pt x="1752460" y="105410"/>
                  </a:lnTo>
                  <a:lnTo>
                    <a:pt x="1715147" y="107950"/>
                  </a:lnTo>
                  <a:lnTo>
                    <a:pt x="1674825" y="109220"/>
                  </a:lnTo>
                  <a:lnTo>
                    <a:pt x="1683575" y="110490"/>
                  </a:lnTo>
                  <a:lnTo>
                    <a:pt x="1685493" y="114300"/>
                  </a:lnTo>
                  <a:lnTo>
                    <a:pt x="1675676" y="118110"/>
                  </a:lnTo>
                  <a:lnTo>
                    <a:pt x="1649222" y="120650"/>
                  </a:lnTo>
                  <a:lnTo>
                    <a:pt x="1641690" y="111760"/>
                  </a:lnTo>
                  <a:lnTo>
                    <a:pt x="1559445" y="111760"/>
                  </a:lnTo>
                  <a:lnTo>
                    <a:pt x="1520050" y="109220"/>
                  </a:lnTo>
                  <a:lnTo>
                    <a:pt x="1519821" y="113030"/>
                  </a:lnTo>
                  <a:lnTo>
                    <a:pt x="1490510" y="115570"/>
                  </a:lnTo>
                  <a:lnTo>
                    <a:pt x="1453108" y="119380"/>
                  </a:lnTo>
                  <a:lnTo>
                    <a:pt x="1428623" y="124460"/>
                  </a:lnTo>
                  <a:lnTo>
                    <a:pt x="1438071" y="128270"/>
                  </a:lnTo>
                  <a:lnTo>
                    <a:pt x="1420037" y="128270"/>
                  </a:lnTo>
                  <a:lnTo>
                    <a:pt x="1417561" y="125730"/>
                  </a:lnTo>
                  <a:lnTo>
                    <a:pt x="1416875" y="121920"/>
                  </a:lnTo>
                  <a:lnTo>
                    <a:pt x="1404239" y="120650"/>
                  </a:lnTo>
                  <a:lnTo>
                    <a:pt x="1317434" y="128270"/>
                  </a:lnTo>
                  <a:lnTo>
                    <a:pt x="1271028" y="130810"/>
                  </a:lnTo>
                  <a:lnTo>
                    <a:pt x="1223048" y="132080"/>
                  </a:lnTo>
                  <a:lnTo>
                    <a:pt x="1123657" y="137160"/>
                  </a:lnTo>
                  <a:lnTo>
                    <a:pt x="1072908" y="140970"/>
                  </a:lnTo>
                  <a:lnTo>
                    <a:pt x="1074699" y="142240"/>
                  </a:lnTo>
                  <a:lnTo>
                    <a:pt x="1078369" y="144780"/>
                  </a:lnTo>
                  <a:lnTo>
                    <a:pt x="1077607" y="147320"/>
                  </a:lnTo>
                  <a:lnTo>
                    <a:pt x="1066126" y="149860"/>
                  </a:lnTo>
                  <a:lnTo>
                    <a:pt x="1034313" y="147320"/>
                  </a:lnTo>
                  <a:lnTo>
                    <a:pt x="1018413" y="144780"/>
                  </a:lnTo>
                  <a:lnTo>
                    <a:pt x="1002512" y="143510"/>
                  </a:lnTo>
                  <a:lnTo>
                    <a:pt x="988733" y="147320"/>
                  </a:lnTo>
                  <a:lnTo>
                    <a:pt x="977976" y="152400"/>
                  </a:lnTo>
                  <a:lnTo>
                    <a:pt x="963460" y="154940"/>
                  </a:lnTo>
                  <a:lnTo>
                    <a:pt x="943178" y="154940"/>
                  </a:lnTo>
                  <a:lnTo>
                    <a:pt x="946480" y="156210"/>
                  </a:lnTo>
                  <a:lnTo>
                    <a:pt x="945680" y="158750"/>
                  </a:lnTo>
                  <a:lnTo>
                    <a:pt x="938161" y="160020"/>
                  </a:lnTo>
                  <a:lnTo>
                    <a:pt x="837565" y="165100"/>
                  </a:lnTo>
                  <a:lnTo>
                    <a:pt x="736206" y="172720"/>
                  </a:lnTo>
                  <a:lnTo>
                    <a:pt x="685304" y="177800"/>
                  </a:lnTo>
                  <a:lnTo>
                    <a:pt x="448779" y="198120"/>
                  </a:lnTo>
                  <a:lnTo>
                    <a:pt x="403948" y="200660"/>
                  </a:lnTo>
                  <a:lnTo>
                    <a:pt x="359156" y="204470"/>
                  </a:lnTo>
                  <a:lnTo>
                    <a:pt x="314401" y="205740"/>
                  </a:lnTo>
                  <a:lnTo>
                    <a:pt x="269671" y="208280"/>
                  </a:lnTo>
                  <a:lnTo>
                    <a:pt x="224980" y="208280"/>
                  </a:lnTo>
                  <a:lnTo>
                    <a:pt x="240004" y="209550"/>
                  </a:lnTo>
                  <a:lnTo>
                    <a:pt x="239636" y="210820"/>
                  </a:lnTo>
                  <a:lnTo>
                    <a:pt x="228612" y="213360"/>
                  </a:lnTo>
                  <a:lnTo>
                    <a:pt x="211670" y="214630"/>
                  </a:lnTo>
                  <a:lnTo>
                    <a:pt x="218490" y="215900"/>
                  </a:lnTo>
                  <a:lnTo>
                    <a:pt x="218173" y="218440"/>
                  </a:lnTo>
                  <a:lnTo>
                    <a:pt x="215480" y="220980"/>
                  </a:lnTo>
                  <a:lnTo>
                    <a:pt x="215226" y="223520"/>
                  </a:lnTo>
                  <a:lnTo>
                    <a:pt x="115544" y="223520"/>
                  </a:lnTo>
                  <a:lnTo>
                    <a:pt x="91567" y="229870"/>
                  </a:lnTo>
                  <a:lnTo>
                    <a:pt x="19659" y="237490"/>
                  </a:lnTo>
                  <a:lnTo>
                    <a:pt x="0" y="243840"/>
                  </a:lnTo>
                  <a:lnTo>
                    <a:pt x="31178" y="238760"/>
                  </a:lnTo>
                  <a:lnTo>
                    <a:pt x="23342" y="247650"/>
                  </a:lnTo>
                  <a:lnTo>
                    <a:pt x="45440" y="254000"/>
                  </a:lnTo>
                  <a:lnTo>
                    <a:pt x="74244" y="259080"/>
                  </a:lnTo>
                  <a:lnTo>
                    <a:pt x="86537" y="266700"/>
                  </a:lnTo>
                  <a:lnTo>
                    <a:pt x="126377" y="261620"/>
                  </a:lnTo>
                  <a:lnTo>
                    <a:pt x="175196" y="261620"/>
                  </a:lnTo>
                  <a:lnTo>
                    <a:pt x="229527" y="259080"/>
                  </a:lnTo>
                  <a:lnTo>
                    <a:pt x="285927" y="248920"/>
                  </a:lnTo>
                  <a:lnTo>
                    <a:pt x="291096" y="250190"/>
                  </a:lnTo>
                  <a:lnTo>
                    <a:pt x="286486" y="252730"/>
                  </a:lnTo>
                  <a:lnTo>
                    <a:pt x="280403" y="254000"/>
                  </a:lnTo>
                  <a:lnTo>
                    <a:pt x="281165" y="256540"/>
                  </a:lnTo>
                  <a:lnTo>
                    <a:pt x="296418" y="251460"/>
                  </a:lnTo>
                  <a:lnTo>
                    <a:pt x="314807" y="248920"/>
                  </a:lnTo>
                  <a:lnTo>
                    <a:pt x="337832" y="246380"/>
                  </a:lnTo>
                  <a:lnTo>
                    <a:pt x="366966" y="243840"/>
                  </a:lnTo>
                  <a:lnTo>
                    <a:pt x="362178" y="246380"/>
                  </a:lnTo>
                  <a:lnTo>
                    <a:pt x="390105" y="243840"/>
                  </a:lnTo>
                  <a:lnTo>
                    <a:pt x="418020" y="241300"/>
                  </a:lnTo>
                  <a:lnTo>
                    <a:pt x="450430" y="238760"/>
                  </a:lnTo>
                  <a:lnTo>
                    <a:pt x="466636" y="237490"/>
                  </a:lnTo>
                  <a:lnTo>
                    <a:pt x="512292" y="234950"/>
                  </a:lnTo>
                  <a:lnTo>
                    <a:pt x="559231" y="233680"/>
                  </a:lnTo>
                  <a:lnTo>
                    <a:pt x="611720" y="231140"/>
                  </a:lnTo>
                  <a:lnTo>
                    <a:pt x="674027" y="227330"/>
                  </a:lnTo>
                  <a:lnTo>
                    <a:pt x="663384" y="222250"/>
                  </a:lnTo>
                  <a:lnTo>
                    <a:pt x="681647" y="220980"/>
                  </a:lnTo>
                  <a:lnTo>
                    <a:pt x="694118" y="220980"/>
                  </a:lnTo>
                  <a:lnTo>
                    <a:pt x="713155" y="222250"/>
                  </a:lnTo>
                  <a:lnTo>
                    <a:pt x="714629" y="218440"/>
                  </a:lnTo>
                  <a:lnTo>
                    <a:pt x="660628" y="220980"/>
                  </a:lnTo>
                  <a:lnTo>
                    <a:pt x="660361" y="215900"/>
                  </a:lnTo>
                  <a:lnTo>
                    <a:pt x="697572" y="218440"/>
                  </a:lnTo>
                  <a:lnTo>
                    <a:pt x="734212" y="215900"/>
                  </a:lnTo>
                  <a:lnTo>
                    <a:pt x="812419" y="210820"/>
                  </a:lnTo>
                  <a:lnTo>
                    <a:pt x="864362" y="208280"/>
                  </a:lnTo>
                  <a:lnTo>
                    <a:pt x="895527" y="210820"/>
                  </a:lnTo>
                  <a:lnTo>
                    <a:pt x="913193" y="208280"/>
                  </a:lnTo>
                  <a:lnTo>
                    <a:pt x="909345" y="204470"/>
                  </a:lnTo>
                  <a:lnTo>
                    <a:pt x="926998" y="201930"/>
                  </a:lnTo>
                  <a:lnTo>
                    <a:pt x="939292" y="204470"/>
                  </a:lnTo>
                  <a:lnTo>
                    <a:pt x="943724" y="201930"/>
                  </a:lnTo>
                  <a:lnTo>
                    <a:pt x="950366" y="198120"/>
                  </a:lnTo>
                  <a:lnTo>
                    <a:pt x="969987" y="198120"/>
                  </a:lnTo>
                  <a:lnTo>
                    <a:pt x="984237" y="199390"/>
                  </a:lnTo>
                  <a:lnTo>
                    <a:pt x="993165" y="200660"/>
                  </a:lnTo>
                  <a:lnTo>
                    <a:pt x="996810" y="203200"/>
                  </a:lnTo>
                  <a:lnTo>
                    <a:pt x="990447" y="204470"/>
                  </a:lnTo>
                  <a:lnTo>
                    <a:pt x="982929" y="204470"/>
                  </a:lnTo>
                  <a:lnTo>
                    <a:pt x="975321" y="205740"/>
                  </a:lnTo>
                  <a:lnTo>
                    <a:pt x="968705" y="207010"/>
                  </a:lnTo>
                  <a:lnTo>
                    <a:pt x="1002233" y="205740"/>
                  </a:lnTo>
                  <a:lnTo>
                    <a:pt x="1039164" y="201930"/>
                  </a:lnTo>
                  <a:lnTo>
                    <a:pt x="1071308" y="198120"/>
                  </a:lnTo>
                  <a:lnTo>
                    <a:pt x="1090523" y="196850"/>
                  </a:lnTo>
                  <a:lnTo>
                    <a:pt x="1046797" y="198120"/>
                  </a:lnTo>
                  <a:lnTo>
                    <a:pt x="1346301" y="175260"/>
                  </a:lnTo>
                  <a:lnTo>
                    <a:pt x="1440700" y="165100"/>
                  </a:lnTo>
                  <a:lnTo>
                    <a:pt x="1431429" y="162560"/>
                  </a:lnTo>
                  <a:lnTo>
                    <a:pt x="1482826" y="157480"/>
                  </a:lnTo>
                  <a:lnTo>
                    <a:pt x="1514716" y="156210"/>
                  </a:lnTo>
                  <a:lnTo>
                    <a:pt x="1548307" y="156210"/>
                  </a:lnTo>
                  <a:lnTo>
                    <a:pt x="1604835" y="151130"/>
                  </a:lnTo>
                  <a:lnTo>
                    <a:pt x="1601241" y="152400"/>
                  </a:lnTo>
                  <a:lnTo>
                    <a:pt x="1609293" y="151130"/>
                  </a:lnTo>
                  <a:lnTo>
                    <a:pt x="1617332" y="149860"/>
                  </a:lnTo>
                  <a:lnTo>
                    <a:pt x="1635417" y="147320"/>
                  </a:lnTo>
                  <a:lnTo>
                    <a:pt x="1654924" y="144780"/>
                  </a:lnTo>
                  <a:lnTo>
                    <a:pt x="1675282" y="143510"/>
                  </a:lnTo>
                  <a:lnTo>
                    <a:pt x="1671675" y="146050"/>
                  </a:lnTo>
                  <a:lnTo>
                    <a:pt x="1685759" y="147320"/>
                  </a:lnTo>
                  <a:lnTo>
                    <a:pt x="1698358" y="149860"/>
                  </a:lnTo>
                  <a:lnTo>
                    <a:pt x="1690319" y="152400"/>
                  </a:lnTo>
                  <a:lnTo>
                    <a:pt x="1759800" y="143510"/>
                  </a:lnTo>
                  <a:lnTo>
                    <a:pt x="1772666" y="139700"/>
                  </a:lnTo>
                  <a:lnTo>
                    <a:pt x="1803869" y="130810"/>
                  </a:lnTo>
                  <a:lnTo>
                    <a:pt x="1819236" y="135890"/>
                  </a:lnTo>
                  <a:lnTo>
                    <a:pt x="1833041" y="132080"/>
                  </a:lnTo>
                  <a:lnTo>
                    <a:pt x="1837245" y="130810"/>
                  </a:lnTo>
                  <a:lnTo>
                    <a:pt x="1845665" y="128270"/>
                  </a:lnTo>
                  <a:lnTo>
                    <a:pt x="1863534" y="125730"/>
                  </a:lnTo>
                  <a:lnTo>
                    <a:pt x="1893074" y="123190"/>
                  </a:lnTo>
                  <a:lnTo>
                    <a:pt x="1880184" y="127000"/>
                  </a:lnTo>
                  <a:lnTo>
                    <a:pt x="1888236" y="129540"/>
                  </a:lnTo>
                  <a:lnTo>
                    <a:pt x="1895373" y="132080"/>
                  </a:lnTo>
                  <a:lnTo>
                    <a:pt x="1879739" y="137160"/>
                  </a:lnTo>
                  <a:lnTo>
                    <a:pt x="1949399" y="135890"/>
                  </a:lnTo>
                  <a:lnTo>
                    <a:pt x="2046528" y="127000"/>
                  </a:lnTo>
                  <a:lnTo>
                    <a:pt x="2084336" y="130810"/>
                  </a:lnTo>
                  <a:lnTo>
                    <a:pt x="2087448" y="127000"/>
                  </a:lnTo>
                  <a:lnTo>
                    <a:pt x="2089518" y="124460"/>
                  </a:lnTo>
                  <a:lnTo>
                    <a:pt x="2090559" y="123190"/>
                  </a:lnTo>
                  <a:lnTo>
                    <a:pt x="2059851" y="123190"/>
                  </a:lnTo>
                  <a:lnTo>
                    <a:pt x="2025269" y="124460"/>
                  </a:lnTo>
                  <a:lnTo>
                    <a:pt x="2019846" y="123190"/>
                  </a:lnTo>
                  <a:lnTo>
                    <a:pt x="2016861" y="120650"/>
                  </a:lnTo>
                  <a:lnTo>
                    <a:pt x="2035073" y="116840"/>
                  </a:lnTo>
                  <a:lnTo>
                    <a:pt x="2063775" y="113030"/>
                  </a:lnTo>
                  <a:lnTo>
                    <a:pt x="2092261" y="111760"/>
                  </a:lnTo>
                  <a:lnTo>
                    <a:pt x="2116823" y="113030"/>
                  </a:lnTo>
                  <a:lnTo>
                    <a:pt x="2144420" y="116840"/>
                  </a:lnTo>
                  <a:lnTo>
                    <a:pt x="2181542" y="120650"/>
                  </a:lnTo>
                  <a:lnTo>
                    <a:pt x="2226297" y="120650"/>
                  </a:lnTo>
                  <a:lnTo>
                    <a:pt x="2225776" y="121920"/>
                  </a:lnTo>
                  <a:lnTo>
                    <a:pt x="2241054" y="121920"/>
                  </a:lnTo>
                  <a:lnTo>
                    <a:pt x="2290407" y="116840"/>
                  </a:lnTo>
                  <a:lnTo>
                    <a:pt x="2318156" y="116840"/>
                  </a:lnTo>
                  <a:lnTo>
                    <a:pt x="2335136" y="113030"/>
                  </a:lnTo>
                  <a:lnTo>
                    <a:pt x="2352090" y="111760"/>
                  </a:lnTo>
                  <a:lnTo>
                    <a:pt x="2366124" y="110490"/>
                  </a:lnTo>
                  <a:lnTo>
                    <a:pt x="2374341" y="105410"/>
                  </a:lnTo>
                  <a:lnTo>
                    <a:pt x="2335631" y="107950"/>
                  </a:lnTo>
                  <a:lnTo>
                    <a:pt x="2296934" y="111760"/>
                  </a:lnTo>
                  <a:lnTo>
                    <a:pt x="2329738" y="106680"/>
                  </a:lnTo>
                  <a:lnTo>
                    <a:pt x="2364689" y="100330"/>
                  </a:lnTo>
                  <a:lnTo>
                    <a:pt x="2405049" y="96520"/>
                  </a:lnTo>
                  <a:lnTo>
                    <a:pt x="2454122" y="95250"/>
                  </a:lnTo>
                  <a:lnTo>
                    <a:pt x="2447328" y="97790"/>
                  </a:lnTo>
                  <a:lnTo>
                    <a:pt x="2436711" y="99060"/>
                  </a:lnTo>
                  <a:lnTo>
                    <a:pt x="2424353" y="101600"/>
                  </a:lnTo>
                  <a:lnTo>
                    <a:pt x="2412403" y="102870"/>
                  </a:lnTo>
                  <a:lnTo>
                    <a:pt x="2428100" y="104140"/>
                  </a:lnTo>
                  <a:lnTo>
                    <a:pt x="2459063" y="101600"/>
                  </a:lnTo>
                  <a:lnTo>
                    <a:pt x="2475192" y="101600"/>
                  </a:lnTo>
                  <a:lnTo>
                    <a:pt x="2457297" y="106680"/>
                  </a:lnTo>
                  <a:lnTo>
                    <a:pt x="2420099" y="110490"/>
                  </a:lnTo>
                  <a:lnTo>
                    <a:pt x="2375217" y="113030"/>
                  </a:lnTo>
                  <a:lnTo>
                    <a:pt x="2334310" y="118110"/>
                  </a:lnTo>
                  <a:lnTo>
                    <a:pt x="2357475" y="116840"/>
                  </a:lnTo>
                  <a:lnTo>
                    <a:pt x="2384387" y="114300"/>
                  </a:lnTo>
                  <a:lnTo>
                    <a:pt x="2402636" y="114300"/>
                  </a:lnTo>
                  <a:lnTo>
                    <a:pt x="2399893" y="118110"/>
                  </a:lnTo>
                  <a:lnTo>
                    <a:pt x="2416695" y="114300"/>
                  </a:lnTo>
                  <a:lnTo>
                    <a:pt x="2427897" y="111760"/>
                  </a:lnTo>
                  <a:lnTo>
                    <a:pt x="2498877" y="109220"/>
                  </a:lnTo>
                  <a:lnTo>
                    <a:pt x="2540025" y="104140"/>
                  </a:lnTo>
                  <a:lnTo>
                    <a:pt x="2536520" y="110490"/>
                  </a:lnTo>
                  <a:lnTo>
                    <a:pt x="2544902" y="109220"/>
                  </a:lnTo>
                  <a:lnTo>
                    <a:pt x="2555811" y="106680"/>
                  </a:lnTo>
                  <a:lnTo>
                    <a:pt x="2580856" y="104140"/>
                  </a:lnTo>
                  <a:lnTo>
                    <a:pt x="2551011" y="113030"/>
                  </a:lnTo>
                  <a:lnTo>
                    <a:pt x="2585135" y="110490"/>
                  </a:lnTo>
                  <a:lnTo>
                    <a:pt x="2618613" y="110490"/>
                  </a:lnTo>
                  <a:lnTo>
                    <a:pt x="2651760" y="111760"/>
                  </a:lnTo>
                  <a:lnTo>
                    <a:pt x="2684881" y="110490"/>
                  </a:lnTo>
                  <a:lnTo>
                    <a:pt x="2641701" y="110490"/>
                  </a:lnTo>
                  <a:lnTo>
                    <a:pt x="2634450" y="107950"/>
                  </a:lnTo>
                  <a:lnTo>
                    <a:pt x="2637244" y="104140"/>
                  </a:lnTo>
                  <a:lnTo>
                    <a:pt x="2624163" y="101600"/>
                  </a:lnTo>
                  <a:lnTo>
                    <a:pt x="2669438" y="97790"/>
                  </a:lnTo>
                  <a:lnTo>
                    <a:pt x="2697073" y="99060"/>
                  </a:lnTo>
                  <a:lnTo>
                    <a:pt x="2716466" y="101600"/>
                  </a:lnTo>
                  <a:lnTo>
                    <a:pt x="2737027" y="105410"/>
                  </a:lnTo>
                  <a:lnTo>
                    <a:pt x="2768130" y="107950"/>
                  </a:lnTo>
                  <a:lnTo>
                    <a:pt x="2819209" y="106680"/>
                  </a:lnTo>
                  <a:lnTo>
                    <a:pt x="2802077" y="106680"/>
                  </a:lnTo>
                  <a:lnTo>
                    <a:pt x="2783357" y="105410"/>
                  </a:lnTo>
                  <a:lnTo>
                    <a:pt x="2772968" y="104140"/>
                  </a:lnTo>
                  <a:lnTo>
                    <a:pt x="2780855" y="101600"/>
                  </a:lnTo>
                  <a:lnTo>
                    <a:pt x="2800324" y="101600"/>
                  </a:lnTo>
                  <a:lnTo>
                    <a:pt x="2820390" y="102870"/>
                  </a:lnTo>
                  <a:lnTo>
                    <a:pt x="2838704" y="102870"/>
                  </a:lnTo>
                  <a:lnTo>
                    <a:pt x="2852890" y="105410"/>
                  </a:lnTo>
                  <a:lnTo>
                    <a:pt x="2887281" y="101600"/>
                  </a:lnTo>
                  <a:lnTo>
                    <a:pt x="2882671" y="100330"/>
                  </a:lnTo>
                  <a:lnTo>
                    <a:pt x="2868866" y="97790"/>
                  </a:lnTo>
                  <a:lnTo>
                    <a:pt x="2873425" y="95250"/>
                  </a:lnTo>
                  <a:lnTo>
                    <a:pt x="2875699" y="93980"/>
                  </a:lnTo>
                  <a:lnTo>
                    <a:pt x="2895142" y="96520"/>
                  </a:lnTo>
                  <a:lnTo>
                    <a:pt x="2912186" y="93980"/>
                  </a:lnTo>
                  <a:lnTo>
                    <a:pt x="2930715" y="88900"/>
                  </a:lnTo>
                  <a:lnTo>
                    <a:pt x="2954655" y="85090"/>
                  </a:lnTo>
                  <a:lnTo>
                    <a:pt x="2955137" y="91440"/>
                  </a:lnTo>
                  <a:lnTo>
                    <a:pt x="2995790" y="90170"/>
                  </a:lnTo>
                  <a:lnTo>
                    <a:pt x="3011627" y="87630"/>
                  </a:lnTo>
                  <a:lnTo>
                    <a:pt x="3016161" y="85090"/>
                  </a:lnTo>
                  <a:lnTo>
                    <a:pt x="3018434" y="83820"/>
                  </a:lnTo>
                  <a:lnTo>
                    <a:pt x="3031972" y="80010"/>
                  </a:lnTo>
                  <a:lnTo>
                    <a:pt x="3068002" y="80010"/>
                  </a:lnTo>
                  <a:lnTo>
                    <a:pt x="3031337" y="90170"/>
                  </a:lnTo>
                  <a:lnTo>
                    <a:pt x="3076829" y="86360"/>
                  </a:lnTo>
                  <a:lnTo>
                    <a:pt x="3067659" y="93980"/>
                  </a:lnTo>
                  <a:lnTo>
                    <a:pt x="3099397" y="90170"/>
                  </a:lnTo>
                  <a:lnTo>
                    <a:pt x="3124695" y="87630"/>
                  </a:lnTo>
                  <a:lnTo>
                    <a:pt x="3149854" y="87630"/>
                  </a:lnTo>
                  <a:lnTo>
                    <a:pt x="3181159" y="88900"/>
                  </a:lnTo>
                  <a:lnTo>
                    <a:pt x="3180092" y="87630"/>
                  </a:lnTo>
                  <a:lnTo>
                    <a:pt x="3179026" y="86360"/>
                  </a:lnTo>
                  <a:lnTo>
                    <a:pt x="3177959" y="85090"/>
                  </a:lnTo>
                  <a:lnTo>
                    <a:pt x="3185261" y="81280"/>
                  </a:lnTo>
                  <a:lnTo>
                    <a:pt x="3191091" y="80010"/>
                  </a:lnTo>
                  <a:lnTo>
                    <a:pt x="3202762" y="77470"/>
                  </a:lnTo>
                  <a:lnTo>
                    <a:pt x="3230168" y="76200"/>
                  </a:lnTo>
                  <a:lnTo>
                    <a:pt x="3241002" y="77470"/>
                  </a:lnTo>
                  <a:lnTo>
                    <a:pt x="3240697" y="80010"/>
                  </a:lnTo>
                  <a:lnTo>
                    <a:pt x="3274847" y="80010"/>
                  </a:lnTo>
                  <a:lnTo>
                    <a:pt x="3264204" y="82550"/>
                  </a:lnTo>
                  <a:lnTo>
                    <a:pt x="3252101" y="85090"/>
                  </a:lnTo>
                  <a:lnTo>
                    <a:pt x="3237547" y="86360"/>
                  </a:lnTo>
                  <a:lnTo>
                    <a:pt x="3219577" y="83820"/>
                  </a:lnTo>
                  <a:lnTo>
                    <a:pt x="3216910" y="86360"/>
                  </a:lnTo>
                  <a:lnTo>
                    <a:pt x="3206115" y="87630"/>
                  </a:lnTo>
                  <a:lnTo>
                    <a:pt x="3203371" y="90170"/>
                  </a:lnTo>
                  <a:lnTo>
                    <a:pt x="3229495" y="91440"/>
                  </a:lnTo>
                  <a:lnTo>
                    <a:pt x="3284131" y="88900"/>
                  </a:lnTo>
                  <a:lnTo>
                    <a:pt x="3286163" y="88900"/>
                  </a:lnTo>
                  <a:lnTo>
                    <a:pt x="3280930" y="87630"/>
                  </a:lnTo>
                  <a:lnTo>
                    <a:pt x="3290722" y="86360"/>
                  </a:lnTo>
                  <a:lnTo>
                    <a:pt x="3369056" y="76200"/>
                  </a:lnTo>
                  <a:lnTo>
                    <a:pt x="3375241" y="78740"/>
                  </a:lnTo>
                  <a:lnTo>
                    <a:pt x="3374428" y="80010"/>
                  </a:lnTo>
                  <a:lnTo>
                    <a:pt x="3368941" y="81280"/>
                  </a:lnTo>
                  <a:lnTo>
                    <a:pt x="3361156" y="82550"/>
                  </a:lnTo>
                  <a:lnTo>
                    <a:pt x="3386239" y="80010"/>
                  </a:lnTo>
                  <a:lnTo>
                    <a:pt x="3400234" y="78740"/>
                  </a:lnTo>
                  <a:lnTo>
                    <a:pt x="3417646" y="77470"/>
                  </a:lnTo>
                  <a:lnTo>
                    <a:pt x="3413480" y="81280"/>
                  </a:lnTo>
                  <a:lnTo>
                    <a:pt x="3408032" y="85090"/>
                  </a:lnTo>
                  <a:lnTo>
                    <a:pt x="3396869" y="87630"/>
                  </a:lnTo>
                  <a:lnTo>
                    <a:pt x="3375545" y="91440"/>
                  </a:lnTo>
                  <a:lnTo>
                    <a:pt x="3459569" y="82550"/>
                  </a:lnTo>
                  <a:lnTo>
                    <a:pt x="3468560" y="85090"/>
                  </a:lnTo>
                  <a:lnTo>
                    <a:pt x="3482009" y="86360"/>
                  </a:lnTo>
                  <a:lnTo>
                    <a:pt x="3492347" y="87630"/>
                  </a:lnTo>
                  <a:lnTo>
                    <a:pt x="3492030" y="90170"/>
                  </a:lnTo>
                  <a:lnTo>
                    <a:pt x="3530562" y="88900"/>
                  </a:lnTo>
                  <a:lnTo>
                    <a:pt x="3574415" y="83820"/>
                  </a:lnTo>
                  <a:lnTo>
                    <a:pt x="3589985" y="82550"/>
                  </a:lnTo>
                  <a:lnTo>
                    <a:pt x="3621138" y="80010"/>
                  </a:lnTo>
                  <a:lnTo>
                    <a:pt x="3666350" y="80010"/>
                  </a:lnTo>
                  <a:lnTo>
                    <a:pt x="3666223" y="80162"/>
                  </a:lnTo>
                  <a:lnTo>
                    <a:pt x="3666782" y="80010"/>
                  </a:lnTo>
                  <a:lnTo>
                    <a:pt x="3668242" y="80010"/>
                  </a:lnTo>
                  <a:lnTo>
                    <a:pt x="3671430" y="78740"/>
                  </a:lnTo>
                  <a:lnTo>
                    <a:pt x="3677869" y="77470"/>
                  </a:lnTo>
                  <a:lnTo>
                    <a:pt x="3691013" y="76200"/>
                  </a:lnTo>
                  <a:lnTo>
                    <a:pt x="3776332" y="78740"/>
                  </a:lnTo>
                  <a:lnTo>
                    <a:pt x="3820884" y="78740"/>
                  </a:lnTo>
                  <a:lnTo>
                    <a:pt x="3853396" y="76200"/>
                  </a:lnTo>
                  <a:lnTo>
                    <a:pt x="3869652" y="74930"/>
                  </a:lnTo>
                  <a:lnTo>
                    <a:pt x="3908895" y="82550"/>
                  </a:lnTo>
                  <a:lnTo>
                    <a:pt x="3924808" y="81280"/>
                  </a:lnTo>
                  <a:lnTo>
                    <a:pt x="3919258" y="77470"/>
                  </a:lnTo>
                  <a:lnTo>
                    <a:pt x="3909415" y="74930"/>
                  </a:lnTo>
                  <a:lnTo>
                    <a:pt x="3910444" y="73660"/>
                  </a:lnTo>
                  <a:lnTo>
                    <a:pt x="3912476" y="71120"/>
                  </a:lnTo>
                  <a:lnTo>
                    <a:pt x="3923525" y="69850"/>
                  </a:lnTo>
                  <a:lnTo>
                    <a:pt x="3934574" y="68580"/>
                  </a:lnTo>
                  <a:lnTo>
                    <a:pt x="3945623" y="67310"/>
                  </a:lnTo>
                  <a:lnTo>
                    <a:pt x="3976535" y="67310"/>
                  </a:lnTo>
                  <a:lnTo>
                    <a:pt x="3984218" y="69850"/>
                  </a:lnTo>
                  <a:lnTo>
                    <a:pt x="3984155" y="74930"/>
                  </a:lnTo>
                  <a:lnTo>
                    <a:pt x="3991864" y="77470"/>
                  </a:lnTo>
                  <a:lnTo>
                    <a:pt x="4019613" y="72390"/>
                  </a:lnTo>
                  <a:lnTo>
                    <a:pt x="4054284" y="68580"/>
                  </a:lnTo>
                  <a:lnTo>
                    <a:pt x="4093997" y="67310"/>
                  </a:lnTo>
                  <a:lnTo>
                    <a:pt x="4136923" y="68580"/>
                  </a:lnTo>
                  <a:lnTo>
                    <a:pt x="4123093" y="69850"/>
                  </a:lnTo>
                  <a:lnTo>
                    <a:pt x="4097451" y="69850"/>
                  </a:lnTo>
                  <a:lnTo>
                    <a:pt x="4084332" y="71120"/>
                  </a:lnTo>
                  <a:lnTo>
                    <a:pt x="4128935" y="74930"/>
                  </a:lnTo>
                  <a:lnTo>
                    <a:pt x="4092473" y="80010"/>
                  </a:lnTo>
                  <a:lnTo>
                    <a:pt x="4067733" y="82550"/>
                  </a:lnTo>
                  <a:lnTo>
                    <a:pt x="4060926" y="85090"/>
                  </a:lnTo>
                  <a:lnTo>
                    <a:pt x="4078236" y="87630"/>
                  </a:lnTo>
                  <a:lnTo>
                    <a:pt x="4107954" y="80010"/>
                  </a:lnTo>
                  <a:lnTo>
                    <a:pt x="4227703" y="74930"/>
                  </a:lnTo>
                  <a:lnTo>
                    <a:pt x="4253154" y="67310"/>
                  </a:lnTo>
                  <a:lnTo>
                    <a:pt x="4257395" y="66040"/>
                  </a:lnTo>
                  <a:lnTo>
                    <a:pt x="4286796" y="69850"/>
                  </a:lnTo>
                  <a:lnTo>
                    <a:pt x="4278388" y="69850"/>
                  </a:lnTo>
                  <a:lnTo>
                    <a:pt x="4277042" y="71120"/>
                  </a:lnTo>
                  <a:lnTo>
                    <a:pt x="4268724" y="71120"/>
                  </a:lnTo>
                  <a:lnTo>
                    <a:pt x="4300613" y="72390"/>
                  </a:lnTo>
                  <a:lnTo>
                    <a:pt x="4320552" y="67310"/>
                  </a:lnTo>
                  <a:lnTo>
                    <a:pt x="4326306" y="66040"/>
                  </a:lnTo>
                  <a:lnTo>
                    <a:pt x="4343565" y="62230"/>
                  </a:lnTo>
                  <a:lnTo>
                    <a:pt x="4384713" y="59690"/>
                  </a:lnTo>
                  <a:lnTo>
                    <a:pt x="4402074" y="60960"/>
                  </a:lnTo>
                  <a:lnTo>
                    <a:pt x="4413936" y="62230"/>
                  </a:lnTo>
                  <a:lnTo>
                    <a:pt x="4417707" y="64770"/>
                  </a:lnTo>
                  <a:lnTo>
                    <a:pt x="4410811" y="66040"/>
                  </a:lnTo>
                  <a:lnTo>
                    <a:pt x="4467949" y="62230"/>
                  </a:lnTo>
                  <a:lnTo>
                    <a:pt x="4476674" y="62230"/>
                  </a:lnTo>
                  <a:lnTo>
                    <a:pt x="4478413" y="63500"/>
                  </a:lnTo>
                  <a:lnTo>
                    <a:pt x="4474464" y="64617"/>
                  </a:lnTo>
                  <a:lnTo>
                    <a:pt x="4548073" y="63550"/>
                  </a:lnTo>
                  <a:lnTo>
                    <a:pt x="4544199" y="64389"/>
                  </a:lnTo>
                  <a:lnTo>
                    <a:pt x="4541609" y="65392"/>
                  </a:lnTo>
                  <a:lnTo>
                    <a:pt x="4547171" y="65493"/>
                  </a:lnTo>
                  <a:lnTo>
                    <a:pt x="4549826" y="63525"/>
                  </a:lnTo>
                  <a:lnTo>
                    <a:pt x="4551159" y="63500"/>
                  </a:lnTo>
                  <a:lnTo>
                    <a:pt x="4550511" y="63500"/>
                  </a:lnTo>
                  <a:lnTo>
                    <a:pt x="4556417" y="62230"/>
                  </a:lnTo>
                  <a:lnTo>
                    <a:pt x="4562322" y="60960"/>
                  </a:lnTo>
                  <a:lnTo>
                    <a:pt x="4569765" y="59690"/>
                  </a:lnTo>
                  <a:lnTo>
                    <a:pt x="4577207" y="58420"/>
                  </a:lnTo>
                  <a:lnTo>
                    <a:pt x="4592332" y="57150"/>
                  </a:lnTo>
                  <a:lnTo>
                    <a:pt x="4604893" y="54610"/>
                  </a:lnTo>
                  <a:lnTo>
                    <a:pt x="4612589" y="55880"/>
                  </a:lnTo>
                  <a:lnTo>
                    <a:pt x="4608360" y="57150"/>
                  </a:lnTo>
                  <a:lnTo>
                    <a:pt x="4601032" y="57150"/>
                  </a:lnTo>
                  <a:lnTo>
                    <a:pt x="4599457" y="58420"/>
                  </a:lnTo>
                  <a:lnTo>
                    <a:pt x="4647743" y="54610"/>
                  </a:lnTo>
                  <a:lnTo>
                    <a:pt x="4652340" y="58420"/>
                  </a:lnTo>
                  <a:lnTo>
                    <a:pt x="4640783" y="60960"/>
                  </a:lnTo>
                  <a:lnTo>
                    <a:pt x="4594047" y="63500"/>
                  </a:lnTo>
                  <a:lnTo>
                    <a:pt x="4620857" y="69850"/>
                  </a:lnTo>
                  <a:lnTo>
                    <a:pt x="4643158" y="68580"/>
                  </a:lnTo>
                  <a:lnTo>
                    <a:pt x="4675238" y="66040"/>
                  </a:lnTo>
                  <a:lnTo>
                    <a:pt x="4731397" y="68580"/>
                  </a:lnTo>
                  <a:lnTo>
                    <a:pt x="4685817" y="71120"/>
                  </a:lnTo>
                  <a:lnTo>
                    <a:pt x="4709172" y="76200"/>
                  </a:lnTo>
                  <a:lnTo>
                    <a:pt x="4735754" y="78740"/>
                  </a:lnTo>
                  <a:lnTo>
                    <a:pt x="4766488" y="80010"/>
                  </a:lnTo>
                  <a:lnTo>
                    <a:pt x="4802276" y="82550"/>
                  </a:lnTo>
                  <a:lnTo>
                    <a:pt x="4781829" y="78740"/>
                  </a:lnTo>
                  <a:lnTo>
                    <a:pt x="4752683" y="73660"/>
                  </a:lnTo>
                  <a:lnTo>
                    <a:pt x="4735639" y="67310"/>
                  </a:lnTo>
                  <a:lnTo>
                    <a:pt x="4751540" y="63500"/>
                  </a:lnTo>
                  <a:lnTo>
                    <a:pt x="4763567" y="63500"/>
                  </a:lnTo>
                  <a:lnTo>
                    <a:pt x="4777727" y="64770"/>
                  </a:lnTo>
                  <a:lnTo>
                    <a:pt x="4794428" y="63500"/>
                  </a:lnTo>
                  <a:lnTo>
                    <a:pt x="4814036" y="62230"/>
                  </a:lnTo>
                  <a:lnTo>
                    <a:pt x="4819040" y="64770"/>
                  </a:lnTo>
                  <a:lnTo>
                    <a:pt x="4832375" y="66040"/>
                  </a:lnTo>
                  <a:lnTo>
                    <a:pt x="4876419" y="66040"/>
                  </a:lnTo>
                  <a:lnTo>
                    <a:pt x="4874031" y="73660"/>
                  </a:lnTo>
                  <a:lnTo>
                    <a:pt x="4895507" y="72390"/>
                  </a:lnTo>
                  <a:lnTo>
                    <a:pt x="4907991" y="69850"/>
                  </a:lnTo>
                  <a:lnTo>
                    <a:pt x="4917592" y="66040"/>
                  </a:lnTo>
                  <a:lnTo>
                    <a:pt x="4930432" y="63500"/>
                  </a:lnTo>
                  <a:lnTo>
                    <a:pt x="4955984" y="66040"/>
                  </a:lnTo>
                  <a:lnTo>
                    <a:pt x="4972355" y="68580"/>
                  </a:lnTo>
                  <a:lnTo>
                    <a:pt x="4982756" y="72390"/>
                  </a:lnTo>
                  <a:lnTo>
                    <a:pt x="4990389" y="77470"/>
                  </a:lnTo>
                  <a:lnTo>
                    <a:pt x="5011813" y="76200"/>
                  </a:lnTo>
                  <a:lnTo>
                    <a:pt x="5008042" y="73660"/>
                  </a:lnTo>
                  <a:lnTo>
                    <a:pt x="4996840" y="69850"/>
                  </a:lnTo>
                  <a:lnTo>
                    <a:pt x="4996002" y="67310"/>
                  </a:lnTo>
                  <a:lnTo>
                    <a:pt x="5023320" y="66040"/>
                  </a:lnTo>
                  <a:lnTo>
                    <a:pt x="5062461" y="67310"/>
                  </a:lnTo>
                  <a:lnTo>
                    <a:pt x="5099558" y="67310"/>
                  </a:lnTo>
                  <a:lnTo>
                    <a:pt x="5119128" y="66040"/>
                  </a:lnTo>
                  <a:lnTo>
                    <a:pt x="5161343" y="63500"/>
                  </a:lnTo>
                  <a:lnTo>
                    <a:pt x="5184000" y="62230"/>
                  </a:lnTo>
                  <a:lnTo>
                    <a:pt x="5199507" y="64770"/>
                  </a:lnTo>
                  <a:lnTo>
                    <a:pt x="5196852" y="66040"/>
                  </a:lnTo>
                  <a:lnTo>
                    <a:pt x="5189550" y="68580"/>
                  </a:lnTo>
                  <a:lnTo>
                    <a:pt x="5191061" y="69850"/>
                  </a:lnTo>
                  <a:lnTo>
                    <a:pt x="5225516" y="63500"/>
                  </a:lnTo>
                  <a:lnTo>
                    <a:pt x="5233936" y="63500"/>
                  </a:lnTo>
                  <a:lnTo>
                    <a:pt x="5229796" y="67310"/>
                  </a:lnTo>
                  <a:lnTo>
                    <a:pt x="5243131" y="64770"/>
                  </a:lnTo>
                  <a:lnTo>
                    <a:pt x="5245366" y="63500"/>
                  </a:lnTo>
                  <a:lnTo>
                    <a:pt x="5247614" y="62230"/>
                  </a:lnTo>
                  <a:lnTo>
                    <a:pt x="5250142" y="60960"/>
                  </a:lnTo>
                  <a:lnTo>
                    <a:pt x="5255196" y="58420"/>
                  </a:lnTo>
                  <a:lnTo>
                    <a:pt x="5298567" y="55880"/>
                  </a:lnTo>
                  <a:lnTo>
                    <a:pt x="5336248" y="59690"/>
                  </a:lnTo>
                  <a:lnTo>
                    <a:pt x="5382222" y="63500"/>
                  </a:lnTo>
                  <a:lnTo>
                    <a:pt x="5427738" y="62230"/>
                  </a:lnTo>
                  <a:lnTo>
                    <a:pt x="5432590" y="63500"/>
                  </a:lnTo>
                  <a:lnTo>
                    <a:pt x="5430063" y="66040"/>
                  </a:lnTo>
                  <a:lnTo>
                    <a:pt x="5425732" y="67310"/>
                  </a:lnTo>
                  <a:lnTo>
                    <a:pt x="5425148" y="69850"/>
                  </a:lnTo>
                  <a:lnTo>
                    <a:pt x="5469191" y="66040"/>
                  </a:lnTo>
                  <a:lnTo>
                    <a:pt x="5495341" y="64770"/>
                  </a:lnTo>
                  <a:lnTo>
                    <a:pt x="5518912" y="62230"/>
                  </a:lnTo>
                  <a:lnTo>
                    <a:pt x="5555208" y="57150"/>
                  </a:lnTo>
                  <a:lnTo>
                    <a:pt x="5609221" y="63500"/>
                  </a:lnTo>
                  <a:lnTo>
                    <a:pt x="5594959" y="58420"/>
                  </a:lnTo>
                  <a:lnTo>
                    <a:pt x="5598503" y="57150"/>
                  </a:lnTo>
                  <a:lnTo>
                    <a:pt x="5602033" y="55880"/>
                  </a:lnTo>
                  <a:lnTo>
                    <a:pt x="5605577" y="54610"/>
                  </a:lnTo>
                  <a:lnTo>
                    <a:pt x="5631980" y="49530"/>
                  </a:lnTo>
                  <a:lnTo>
                    <a:pt x="5665114" y="45720"/>
                  </a:lnTo>
                  <a:lnTo>
                    <a:pt x="5654992" y="43180"/>
                  </a:lnTo>
                  <a:lnTo>
                    <a:pt x="5645810" y="41910"/>
                  </a:lnTo>
                  <a:lnTo>
                    <a:pt x="5637758" y="39370"/>
                  </a:lnTo>
                  <a:lnTo>
                    <a:pt x="5631002" y="38100"/>
                  </a:lnTo>
                  <a:lnTo>
                    <a:pt x="5702122" y="35560"/>
                  </a:lnTo>
                  <a:lnTo>
                    <a:pt x="5705754" y="36830"/>
                  </a:lnTo>
                  <a:lnTo>
                    <a:pt x="5704535" y="39370"/>
                  </a:lnTo>
                  <a:lnTo>
                    <a:pt x="5699518" y="40640"/>
                  </a:lnTo>
                  <a:lnTo>
                    <a:pt x="5691759" y="43180"/>
                  </a:lnTo>
                  <a:lnTo>
                    <a:pt x="5704814" y="41910"/>
                  </a:lnTo>
                  <a:lnTo>
                    <a:pt x="5717108" y="44450"/>
                  </a:lnTo>
                  <a:lnTo>
                    <a:pt x="5718060" y="46990"/>
                  </a:lnTo>
                  <a:lnTo>
                    <a:pt x="5710847" y="50800"/>
                  </a:lnTo>
                  <a:lnTo>
                    <a:pt x="5698591" y="53340"/>
                  </a:lnTo>
                  <a:lnTo>
                    <a:pt x="5673115" y="48260"/>
                  </a:lnTo>
                  <a:lnTo>
                    <a:pt x="5660390" y="50800"/>
                  </a:lnTo>
                  <a:lnTo>
                    <a:pt x="5649874" y="54610"/>
                  </a:lnTo>
                  <a:lnTo>
                    <a:pt x="5643321" y="58420"/>
                  </a:lnTo>
                  <a:lnTo>
                    <a:pt x="5642610" y="61810"/>
                  </a:lnTo>
                  <a:lnTo>
                    <a:pt x="5637428" y="62611"/>
                  </a:lnTo>
                  <a:lnTo>
                    <a:pt x="5637301" y="63792"/>
                  </a:lnTo>
                  <a:lnTo>
                    <a:pt x="5647982" y="65163"/>
                  </a:lnTo>
                  <a:lnTo>
                    <a:pt x="5644350" y="64046"/>
                  </a:lnTo>
                  <a:lnTo>
                    <a:pt x="5643359" y="62877"/>
                  </a:lnTo>
                  <a:lnTo>
                    <a:pt x="5642838" y="62153"/>
                  </a:lnTo>
                  <a:lnTo>
                    <a:pt x="5647156" y="60960"/>
                  </a:lnTo>
                  <a:lnTo>
                    <a:pt x="5665838" y="60960"/>
                  </a:lnTo>
                  <a:lnTo>
                    <a:pt x="5661228" y="62230"/>
                  </a:lnTo>
                  <a:lnTo>
                    <a:pt x="5658282" y="63500"/>
                  </a:lnTo>
                  <a:lnTo>
                    <a:pt x="5660390" y="63500"/>
                  </a:lnTo>
                  <a:lnTo>
                    <a:pt x="5662777" y="64770"/>
                  </a:lnTo>
                  <a:lnTo>
                    <a:pt x="5670220" y="63500"/>
                  </a:lnTo>
                  <a:lnTo>
                    <a:pt x="5681878" y="60960"/>
                  </a:lnTo>
                  <a:lnTo>
                    <a:pt x="5697829" y="71120"/>
                  </a:lnTo>
                  <a:lnTo>
                    <a:pt x="5701817" y="67310"/>
                  </a:lnTo>
                  <a:lnTo>
                    <a:pt x="5794565" y="74930"/>
                  </a:lnTo>
                  <a:lnTo>
                    <a:pt x="5854014" y="67310"/>
                  </a:lnTo>
                  <a:lnTo>
                    <a:pt x="5917438" y="59690"/>
                  </a:lnTo>
                  <a:lnTo>
                    <a:pt x="5933910" y="58420"/>
                  </a:lnTo>
                  <a:lnTo>
                    <a:pt x="5966853" y="55880"/>
                  </a:lnTo>
                  <a:lnTo>
                    <a:pt x="6024969" y="54610"/>
                  </a:lnTo>
                  <a:lnTo>
                    <a:pt x="6012904" y="58420"/>
                  </a:lnTo>
                  <a:lnTo>
                    <a:pt x="6011926" y="63500"/>
                  </a:lnTo>
                  <a:lnTo>
                    <a:pt x="6015583" y="67310"/>
                  </a:lnTo>
                  <a:lnTo>
                    <a:pt x="6017425" y="73660"/>
                  </a:lnTo>
                  <a:lnTo>
                    <a:pt x="5991745" y="69850"/>
                  </a:lnTo>
                  <a:lnTo>
                    <a:pt x="5958992" y="69850"/>
                  </a:lnTo>
                  <a:lnTo>
                    <a:pt x="5921362" y="72390"/>
                  </a:lnTo>
                  <a:lnTo>
                    <a:pt x="5881027" y="71120"/>
                  </a:lnTo>
                  <a:lnTo>
                    <a:pt x="5896394" y="73660"/>
                  </a:lnTo>
                  <a:lnTo>
                    <a:pt x="5901868" y="74930"/>
                  </a:lnTo>
                  <a:lnTo>
                    <a:pt x="5900636" y="76200"/>
                  </a:lnTo>
                  <a:lnTo>
                    <a:pt x="5895873" y="77470"/>
                  </a:lnTo>
                  <a:lnTo>
                    <a:pt x="5993549" y="72390"/>
                  </a:lnTo>
                  <a:lnTo>
                    <a:pt x="5996165" y="76200"/>
                  </a:lnTo>
                  <a:lnTo>
                    <a:pt x="6006122" y="78740"/>
                  </a:lnTo>
                  <a:lnTo>
                    <a:pt x="6021286" y="80010"/>
                  </a:lnTo>
                  <a:lnTo>
                    <a:pt x="6039523" y="81280"/>
                  </a:lnTo>
                  <a:lnTo>
                    <a:pt x="6043561" y="74930"/>
                  </a:lnTo>
                  <a:lnTo>
                    <a:pt x="6058700" y="73660"/>
                  </a:lnTo>
                  <a:lnTo>
                    <a:pt x="6073851" y="72390"/>
                  </a:lnTo>
                  <a:lnTo>
                    <a:pt x="6115151" y="72390"/>
                  </a:lnTo>
                  <a:lnTo>
                    <a:pt x="6152210" y="71120"/>
                  </a:lnTo>
                  <a:lnTo>
                    <a:pt x="6151296" y="74930"/>
                  </a:lnTo>
                  <a:lnTo>
                    <a:pt x="6143396" y="77470"/>
                  </a:lnTo>
                  <a:lnTo>
                    <a:pt x="6125972" y="78740"/>
                  </a:lnTo>
                  <a:lnTo>
                    <a:pt x="6096546" y="77470"/>
                  </a:lnTo>
                  <a:lnTo>
                    <a:pt x="6130620" y="80010"/>
                  </a:lnTo>
                  <a:lnTo>
                    <a:pt x="6139612" y="78740"/>
                  </a:lnTo>
                  <a:lnTo>
                    <a:pt x="6184608" y="72390"/>
                  </a:lnTo>
                  <a:lnTo>
                    <a:pt x="6218161" y="73660"/>
                  </a:lnTo>
                  <a:lnTo>
                    <a:pt x="6199975" y="73660"/>
                  </a:lnTo>
                  <a:lnTo>
                    <a:pt x="6195250" y="74930"/>
                  </a:lnTo>
                  <a:lnTo>
                    <a:pt x="6221552" y="73660"/>
                  </a:lnTo>
                  <a:lnTo>
                    <a:pt x="6251194" y="76200"/>
                  </a:lnTo>
                  <a:lnTo>
                    <a:pt x="6272631" y="78740"/>
                  </a:lnTo>
                  <a:lnTo>
                    <a:pt x="6273838" y="80530"/>
                  </a:lnTo>
                  <a:lnTo>
                    <a:pt x="6381216" y="85090"/>
                  </a:lnTo>
                  <a:lnTo>
                    <a:pt x="6442443" y="85090"/>
                  </a:lnTo>
                  <a:lnTo>
                    <a:pt x="6490170" y="83820"/>
                  </a:lnTo>
                  <a:lnTo>
                    <a:pt x="6513385" y="78740"/>
                  </a:lnTo>
                  <a:lnTo>
                    <a:pt x="6514122" y="80010"/>
                  </a:lnTo>
                  <a:lnTo>
                    <a:pt x="6502628" y="91440"/>
                  </a:lnTo>
                  <a:lnTo>
                    <a:pt x="6497815" y="93980"/>
                  </a:lnTo>
                  <a:lnTo>
                    <a:pt x="6565646" y="78740"/>
                  </a:lnTo>
                  <a:lnTo>
                    <a:pt x="6593916" y="72390"/>
                  </a:lnTo>
                  <a:lnTo>
                    <a:pt x="6599568" y="71120"/>
                  </a:lnTo>
                  <a:lnTo>
                    <a:pt x="6639141" y="62230"/>
                  </a:lnTo>
                  <a:lnTo>
                    <a:pt x="6638049" y="71120"/>
                  </a:lnTo>
                  <a:lnTo>
                    <a:pt x="6643116" y="82550"/>
                  </a:lnTo>
                  <a:lnTo>
                    <a:pt x="6638341" y="92710"/>
                  </a:lnTo>
                  <a:lnTo>
                    <a:pt x="6607683" y="97790"/>
                  </a:lnTo>
                  <a:lnTo>
                    <a:pt x="6622669" y="99060"/>
                  </a:lnTo>
                  <a:lnTo>
                    <a:pt x="6640436" y="100330"/>
                  </a:lnTo>
                  <a:lnTo>
                    <a:pt x="6662115" y="101600"/>
                  </a:lnTo>
                  <a:lnTo>
                    <a:pt x="6688836" y="100330"/>
                  </a:lnTo>
                  <a:lnTo>
                    <a:pt x="6678879" y="97790"/>
                  </a:lnTo>
                  <a:lnTo>
                    <a:pt x="6670649" y="92710"/>
                  </a:lnTo>
                  <a:lnTo>
                    <a:pt x="6668059" y="87630"/>
                  </a:lnTo>
                  <a:lnTo>
                    <a:pt x="6675056" y="85090"/>
                  </a:lnTo>
                  <a:lnTo>
                    <a:pt x="6716611" y="95250"/>
                  </a:lnTo>
                  <a:lnTo>
                    <a:pt x="6734213" y="97790"/>
                  </a:lnTo>
                  <a:lnTo>
                    <a:pt x="6766547" y="102870"/>
                  </a:lnTo>
                  <a:lnTo>
                    <a:pt x="6759435" y="99060"/>
                  </a:lnTo>
                  <a:lnTo>
                    <a:pt x="6764591" y="93980"/>
                  </a:lnTo>
                  <a:lnTo>
                    <a:pt x="6778955" y="90170"/>
                  </a:lnTo>
                  <a:lnTo>
                    <a:pt x="6799504" y="88900"/>
                  </a:lnTo>
                  <a:lnTo>
                    <a:pt x="6797599" y="91440"/>
                  </a:lnTo>
                  <a:lnTo>
                    <a:pt x="6797281" y="96520"/>
                  </a:lnTo>
                  <a:lnTo>
                    <a:pt x="6795770" y="101600"/>
                  </a:lnTo>
                  <a:lnTo>
                    <a:pt x="6790322" y="104140"/>
                  </a:lnTo>
                  <a:lnTo>
                    <a:pt x="6866039" y="92710"/>
                  </a:lnTo>
                  <a:lnTo>
                    <a:pt x="6857746" y="95250"/>
                  </a:lnTo>
                  <a:lnTo>
                    <a:pt x="6859143" y="100330"/>
                  </a:lnTo>
                  <a:lnTo>
                    <a:pt x="6867169" y="105410"/>
                  </a:lnTo>
                  <a:lnTo>
                    <a:pt x="6878828" y="109220"/>
                  </a:lnTo>
                  <a:lnTo>
                    <a:pt x="6886041" y="107950"/>
                  </a:lnTo>
                  <a:lnTo>
                    <a:pt x="6910908" y="110490"/>
                  </a:lnTo>
                  <a:lnTo>
                    <a:pt x="6940956" y="111760"/>
                  </a:lnTo>
                  <a:lnTo>
                    <a:pt x="6963778" y="111760"/>
                  </a:lnTo>
                  <a:lnTo>
                    <a:pt x="6932104" y="107950"/>
                  </a:lnTo>
                  <a:lnTo>
                    <a:pt x="6982358" y="107950"/>
                  </a:lnTo>
                  <a:lnTo>
                    <a:pt x="7016674" y="102870"/>
                  </a:lnTo>
                  <a:lnTo>
                    <a:pt x="7050887" y="96520"/>
                  </a:lnTo>
                  <a:lnTo>
                    <a:pt x="7100811" y="96520"/>
                  </a:lnTo>
                  <a:lnTo>
                    <a:pt x="7093064" y="100330"/>
                  </a:lnTo>
                  <a:lnTo>
                    <a:pt x="7089280" y="106680"/>
                  </a:lnTo>
                  <a:lnTo>
                    <a:pt x="7095426" y="113030"/>
                  </a:lnTo>
                  <a:lnTo>
                    <a:pt x="7117486" y="116840"/>
                  </a:lnTo>
                  <a:lnTo>
                    <a:pt x="7140892" y="109220"/>
                  </a:lnTo>
                  <a:lnTo>
                    <a:pt x="7178548" y="99060"/>
                  </a:lnTo>
                  <a:lnTo>
                    <a:pt x="7190537" y="96520"/>
                  </a:lnTo>
                  <a:lnTo>
                    <a:pt x="7208507" y="92710"/>
                  </a:lnTo>
                  <a:lnTo>
                    <a:pt x="7226490" y="88900"/>
                  </a:lnTo>
                  <a:lnTo>
                    <a:pt x="7267156" y="85090"/>
                  </a:lnTo>
                  <a:lnTo>
                    <a:pt x="7280719" y="83820"/>
                  </a:lnTo>
                  <a:lnTo>
                    <a:pt x="7294791" y="88900"/>
                  </a:lnTo>
                  <a:lnTo>
                    <a:pt x="7352144" y="87630"/>
                  </a:lnTo>
                  <a:lnTo>
                    <a:pt x="7263181" y="105410"/>
                  </a:lnTo>
                  <a:lnTo>
                    <a:pt x="7208228" y="114300"/>
                  </a:lnTo>
                  <a:lnTo>
                    <a:pt x="7160158" y="120650"/>
                  </a:lnTo>
                  <a:lnTo>
                    <a:pt x="7175551" y="124460"/>
                  </a:lnTo>
                  <a:lnTo>
                    <a:pt x="7182218" y="125730"/>
                  </a:lnTo>
                  <a:lnTo>
                    <a:pt x="7191883" y="127000"/>
                  </a:lnTo>
                  <a:lnTo>
                    <a:pt x="7216254" y="128270"/>
                  </a:lnTo>
                  <a:lnTo>
                    <a:pt x="7218947" y="130810"/>
                  </a:lnTo>
                  <a:lnTo>
                    <a:pt x="7207644" y="132080"/>
                  </a:lnTo>
                  <a:lnTo>
                    <a:pt x="7191261" y="133299"/>
                  </a:lnTo>
                  <a:lnTo>
                    <a:pt x="7286523" y="140970"/>
                  </a:lnTo>
                  <a:lnTo>
                    <a:pt x="7297852" y="135890"/>
                  </a:lnTo>
                  <a:lnTo>
                    <a:pt x="7326858" y="134620"/>
                  </a:lnTo>
                  <a:lnTo>
                    <a:pt x="7355980" y="132080"/>
                  </a:lnTo>
                  <a:lnTo>
                    <a:pt x="7367664" y="129540"/>
                  </a:lnTo>
                  <a:lnTo>
                    <a:pt x="7247115" y="132080"/>
                  </a:lnTo>
                  <a:lnTo>
                    <a:pt x="7257516" y="124460"/>
                  </a:lnTo>
                  <a:lnTo>
                    <a:pt x="7290587" y="119380"/>
                  </a:lnTo>
                  <a:lnTo>
                    <a:pt x="7339165" y="115570"/>
                  </a:lnTo>
                  <a:lnTo>
                    <a:pt x="7396099" y="116840"/>
                  </a:lnTo>
                  <a:lnTo>
                    <a:pt x="7402004" y="120650"/>
                  </a:lnTo>
                  <a:lnTo>
                    <a:pt x="7395832" y="125730"/>
                  </a:lnTo>
                  <a:lnTo>
                    <a:pt x="7386244" y="130810"/>
                  </a:lnTo>
                  <a:lnTo>
                    <a:pt x="7381862" y="133350"/>
                  </a:lnTo>
                  <a:lnTo>
                    <a:pt x="7397991" y="132080"/>
                  </a:lnTo>
                  <a:lnTo>
                    <a:pt x="7423950" y="132080"/>
                  </a:lnTo>
                  <a:lnTo>
                    <a:pt x="7449299" y="133350"/>
                  </a:lnTo>
                  <a:lnTo>
                    <a:pt x="7463612" y="134620"/>
                  </a:lnTo>
                  <a:lnTo>
                    <a:pt x="7430135" y="137160"/>
                  </a:lnTo>
                  <a:lnTo>
                    <a:pt x="7460488" y="138430"/>
                  </a:lnTo>
                  <a:lnTo>
                    <a:pt x="7518730" y="135890"/>
                  </a:lnTo>
                  <a:lnTo>
                    <a:pt x="7569860" y="143510"/>
                  </a:lnTo>
                  <a:lnTo>
                    <a:pt x="7602855" y="151130"/>
                  </a:lnTo>
                  <a:lnTo>
                    <a:pt x="7610627" y="149860"/>
                  </a:lnTo>
                  <a:lnTo>
                    <a:pt x="7593584" y="138430"/>
                  </a:lnTo>
                  <a:lnTo>
                    <a:pt x="7592174" y="135890"/>
                  </a:lnTo>
                  <a:lnTo>
                    <a:pt x="7590041" y="132080"/>
                  </a:lnTo>
                  <a:lnTo>
                    <a:pt x="7585799" y="124460"/>
                  </a:lnTo>
                  <a:lnTo>
                    <a:pt x="7586688" y="115570"/>
                  </a:lnTo>
                  <a:lnTo>
                    <a:pt x="7587196" y="110490"/>
                  </a:lnTo>
                  <a:lnTo>
                    <a:pt x="7597724" y="101600"/>
                  </a:lnTo>
                  <a:lnTo>
                    <a:pt x="7615466" y="105410"/>
                  </a:lnTo>
                  <a:lnTo>
                    <a:pt x="7649870" y="110490"/>
                  </a:lnTo>
                  <a:lnTo>
                    <a:pt x="7712545" y="123190"/>
                  </a:lnTo>
                  <a:lnTo>
                    <a:pt x="7718158" y="129540"/>
                  </a:lnTo>
                  <a:lnTo>
                    <a:pt x="7703782" y="135890"/>
                  </a:lnTo>
                  <a:lnTo>
                    <a:pt x="7688580" y="140970"/>
                  </a:lnTo>
                  <a:lnTo>
                    <a:pt x="7691729" y="147320"/>
                  </a:lnTo>
                  <a:lnTo>
                    <a:pt x="7692034" y="146672"/>
                  </a:lnTo>
                  <a:lnTo>
                    <a:pt x="7692453" y="147294"/>
                  </a:lnTo>
                  <a:lnTo>
                    <a:pt x="7696174" y="148450"/>
                  </a:lnTo>
                  <a:lnTo>
                    <a:pt x="7703553" y="149618"/>
                  </a:lnTo>
                  <a:lnTo>
                    <a:pt x="7715237" y="150787"/>
                  </a:lnTo>
                  <a:lnTo>
                    <a:pt x="7703007" y="149148"/>
                  </a:lnTo>
                  <a:lnTo>
                    <a:pt x="7696225" y="147612"/>
                  </a:lnTo>
                  <a:lnTo>
                    <a:pt x="7692199" y="146342"/>
                  </a:lnTo>
                  <a:lnTo>
                    <a:pt x="7692961" y="144780"/>
                  </a:lnTo>
                  <a:lnTo>
                    <a:pt x="7709573" y="142240"/>
                  </a:lnTo>
                  <a:lnTo>
                    <a:pt x="7716482" y="142240"/>
                  </a:lnTo>
                  <a:lnTo>
                    <a:pt x="7723797" y="144780"/>
                  </a:lnTo>
                  <a:lnTo>
                    <a:pt x="7724584" y="147320"/>
                  </a:lnTo>
                  <a:lnTo>
                    <a:pt x="7729575" y="148590"/>
                  </a:lnTo>
                  <a:lnTo>
                    <a:pt x="7749514" y="149860"/>
                  </a:lnTo>
                  <a:lnTo>
                    <a:pt x="7764742" y="147320"/>
                  </a:lnTo>
                  <a:lnTo>
                    <a:pt x="7786243" y="148590"/>
                  </a:lnTo>
                  <a:lnTo>
                    <a:pt x="7794358" y="148590"/>
                  </a:lnTo>
                  <a:lnTo>
                    <a:pt x="7786065" y="147320"/>
                  </a:lnTo>
                  <a:lnTo>
                    <a:pt x="7769466" y="144780"/>
                  </a:lnTo>
                  <a:lnTo>
                    <a:pt x="7793990" y="144780"/>
                  </a:lnTo>
                  <a:lnTo>
                    <a:pt x="7811986" y="147320"/>
                  </a:lnTo>
                  <a:lnTo>
                    <a:pt x="7831264" y="148590"/>
                  </a:lnTo>
                  <a:lnTo>
                    <a:pt x="7859674" y="151130"/>
                  </a:lnTo>
                  <a:lnTo>
                    <a:pt x="7860919" y="146050"/>
                  </a:lnTo>
                  <a:lnTo>
                    <a:pt x="7865961" y="144780"/>
                  </a:lnTo>
                  <a:lnTo>
                    <a:pt x="7876045" y="142240"/>
                  </a:lnTo>
                  <a:lnTo>
                    <a:pt x="7881086" y="140970"/>
                  </a:lnTo>
                  <a:lnTo>
                    <a:pt x="7911643" y="135890"/>
                  </a:lnTo>
                  <a:lnTo>
                    <a:pt x="7944028" y="134620"/>
                  </a:lnTo>
                  <a:lnTo>
                    <a:pt x="7941500" y="137160"/>
                  </a:lnTo>
                  <a:lnTo>
                    <a:pt x="7950403" y="139700"/>
                  </a:lnTo>
                  <a:lnTo>
                    <a:pt x="7954721" y="142240"/>
                  </a:lnTo>
                  <a:lnTo>
                    <a:pt x="7958099" y="142481"/>
                  </a:lnTo>
                  <a:lnTo>
                    <a:pt x="8010639" y="146050"/>
                  </a:lnTo>
                  <a:lnTo>
                    <a:pt x="8058823" y="151130"/>
                  </a:lnTo>
                  <a:lnTo>
                    <a:pt x="8105953" y="154940"/>
                  </a:lnTo>
                  <a:lnTo>
                    <a:pt x="8158747" y="160020"/>
                  </a:lnTo>
                  <a:lnTo>
                    <a:pt x="8168297" y="161290"/>
                  </a:lnTo>
                  <a:lnTo>
                    <a:pt x="8190039" y="167640"/>
                  </a:lnTo>
                  <a:lnTo>
                    <a:pt x="8186636" y="170180"/>
                  </a:lnTo>
                  <a:lnTo>
                    <a:pt x="8204594" y="168910"/>
                  </a:lnTo>
                  <a:lnTo>
                    <a:pt x="8216455" y="167640"/>
                  </a:lnTo>
                  <a:lnTo>
                    <a:pt x="8197151" y="167640"/>
                  </a:lnTo>
                  <a:lnTo>
                    <a:pt x="8208099" y="160020"/>
                  </a:lnTo>
                  <a:lnTo>
                    <a:pt x="8237690" y="154940"/>
                  </a:lnTo>
                  <a:lnTo>
                    <a:pt x="8282356" y="151130"/>
                  </a:lnTo>
                  <a:lnTo>
                    <a:pt x="8338528" y="151130"/>
                  </a:lnTo>
                  <a:lnTo>
                    <a:pt x="8370075" y="153670"/>
                  </a:lnTo>
                  <a:lnTo>
                    <a:pt x="8377669" y="156210"/>
                  </a:lnTo>
                  <a:lnTo>
                    <a:pt x="8375320" y="158750"/>
                  </a:lnTo>
                  <a:lnTo>
                    <a:pt x="8377034" y="158750"/>
                  </a:lnTo>
                  <a:lnTo>
                    <a:pt x="8434794" y="162560"/>
                  </a:lnTo>
                  <a:lnTo>
                    <a:pt x="8471891" y="161290"/>
                  </a:lnTo>
                  <a:lnTo>
                    <a:pt x="8500440" y="158750"/>
                  </a:lnTo>
                  <a:lnTo>
                    <a:pt x="8532546" y="157480"/>
                  </a:lnTo>
                  <a:lnTo>
                    <a:pt x="8580310" y="162560"/>
                  </a:lnTo>
                  <a:lnTo>
                    <a:pt x="8597074" y="168910"/>
                  </a:lnTo>
                  <a:lnTo>
                    <a:pt x="8596427" y="173990"/>
                  </a:lnTo>
                  <a:lnTo>
                    <a:pt x="8590013" y="179070"/>
                  </a:lnTo>
                  <a:lnTo>
                    <a:pt x="8589505" y="182880"/>
                  </a:lnTo>
                  <a:lnTo>
                    <a:pt x="8554390" y="180340"/>
                  </a:lnTo>
                  <a:lnTo>
                    <a:pt x="8525535" y="176530"/>
                  </a:lnTo>
                  <a:lnTo>
                    <a:pt x="8499881" y="172720"/>
                  </a:lnTo>
                  <a:lnTo>
                    <a:pt x="8474316" y="170180"/>
                  </a:lnTo>
                  <a:lnTo>
                    <a:pt x="8517623" y="176530"/>
                  </a:lnTo>
                  <a:lnTo>
                    <a:pt x="8483117" y="176530"/>
                  </a:lnTo>
                  <a:lnTo>
                    <a:pt x="8463674" y="175260"/>
                  </a:lnTo>
                  <a:lnTo>
                    <a:pt x="8447062" y="172720"/>
                  </a:lnTo>
                  <a:lnTo>
                    <a:pt x="8473923" y="177800"/>
                  </a:lnTo>
                  <a:lnTo>
                    <a:pt x="8517725" y="181610"/>
                  </a:lnTo>
                  <a:lnTo>
                    <a:pt x="8572500" y="185420"/>
                  </a:lnTo>
                  <a:lnTo>
                    <a:pt x="8690940" y="195580"/>
                  </a:lnTo>
                  <a:lnTo>
                    <a:pt x="8742629" y="201930"/>
                  </a:lnTo>
                  <a:lnTo>
                    <a:pt x="8756536" y="200660"/>
                  </a:lnTo>
                  <a:lnTo>
                    <a:pt x="8769883" y="200660"/>
                  </a:lnTo>
                  <a:lnTo>
                    <a:pt x="8777618" y="199390"/>
                  </a:lnTo>
                  <a:lnTo>
                    <a:pt x="8774697" y="196850"/>
                  </a:lnTo>
                  <a:lnTo>
                    <a:pt x="8745245" y="195580"/>
                  </a:lnTo>
                  <a:lnTo>
                    <a:pt x="8742197" y="191770"/>
                  </a:lnTo>
                  <a:lnTo>
                    <a:pt x="8758606" y="190500"/>
                  </a:lnTo>
                  <a:lnTo>
                    <a:pt x="8773071" y="189230"/>
                  </a:lnTo>
                  <a:lnTo>
                    <a:pt x="8764156" y="186690"/>
                  </a:lnTo>
                  <a:lnTo>
                    <a:pt x="8794940" y="185420"/>
                  </a:lnTo>
                  <a:lnTo>
                    <a:pt x="8828100" y="185420"/>
                  </a:lnTo>
                  <a:lnTo>
                    <a:pt x="8864155" y="186690"/>
                  </a:lnTo>
                  <a:lnTo>
                    <a:pt x="8903652" y="191770"/>
                  </a:lnTo>
                  <a:lnTo>
                    <a:pt x="8912873" y="200152"/>
                  </a:lnTo>
                  <a:lnTo>
                    <a:pt x="8915908" y="200660"/>
                  </a:lnTo>
                  <a:lnTo>
                    <a:pt x="8947112" y="204470"/>
                  </a:lnTo>
                  <a:lnTo>
                    <a:pt x="8972093" y="203200"/>
                  </a:lnTo>
                  <a:lnTo>
                    <a:pt x="8933675" y="194310"/>
                  </a:lnTo>
                  <a:lnTo>
                    <a:pt x="8965222" y="193040"/>
                  </a:lnTo>
                  <a:lnTo>
                    <a:pt x="9035364" y="193040"/>
                  </a:lnTo>
                  <a:lnTo>
                    <a:pt x="9072016" y="196850"/>
                  </a:lnTo>
                  <a:close/>
                </a:path>
                <a:path w="10699750" h="354329">
                  <a:moveTo>
                    <a:pt x="9078227" y="209207"/>
                  </a:moveTo>
                  <a:lnTo>
                    <a:pt x="9077871" y="207860"/>
                  </a:lnTo>
                  <a:lnTo>
                    <a:pt x="9072664" y="207429"/>
                  </a:lnTo>
                  <a:lnTo>
                    <a:pt x="9064066" y="207391"/>
                  </a:lnTo>
                  <a:lnTo>
                    <a:pt x="9053487" y="207225"/>
                  </a:lnTo>
                  <a:lnTo>
                    <a:pt x="9061755" y="207683"/>
                  </a:lnTo>
                  <a:lnTo>
                    <a:pt x="9070175" y="208267"/>
                  </a:lnTo>
                  <a:lnTo>
                    <a:pt x="9078227" y="209207"/>
                  </a:lnTo>
                  <a:close/>
                </a:path>
                <a:path w="10699750" h="354329">
                  <a:moveTo>
                    <a:pt x="9115082" y="189903"/>
                  </a:moveTo>
                  <a:lnTo>
                    <a:pt x="9092895" y="191058"/>
                  </a:lnTo>
                  <a:lnTo>
                    <a:pt x="9111590" y="194652"/>
                  </a:lnTo>
                  <a:lnTo>
                    <a:pt x="9115082" y="189903"/>
                  </a:lnTo>
                  <a:close/>
                </a:path>
                <a:path w="10699750" h="354329">
                  <a:moveTo>
                    <a:pt x="9203728" y="196011"/>
                  </a:moveTo>
                  <a:lnTo>
                    <a:pt x="9166085" y="200990"/>
                  </a:lnTo>
                  <a:lnTo>
                    <a:pt x="9194749" y="201041"/>
                  </a:lnTo>
                  <a:lnTo>
                    <a:pt x="9203728" y="196011"/>
                  </a:lnTo>
                  <a:close/>
                </a:path>
                <a:path w="10699750" h="354329">
                  <a:moveTo>
                    <a:pt x="9205963" y="204787"/>
                  </a:moveTo>
                  <a:lnTo>
                    <a:pt x="9201836" y="204381"/>
                  </a:lnTo>
                  <a:lnTo>
                    <a:pt x="9205100" y="205651"/>
                  </a:lnTo>
                  <a:lnTo>
                    <a:pt x="9205404" y="205359"/>
                  </a:lnTo>
                  <a:lnTo>
                    <a:pt x="9205608" y="205066"/>
                  </a:lnTo>
                  <a:lnTo>
                    <a:pt x="9205963" y="204787"/>
                  </a:lnTo>
                  <a:close/>
                </a:path>
                <a:path w="10699750" h="354329">
                  <a:moveTo>
                    <a:pt x="9240749" y="233438"/>
                  </a:moveTo>
                  <a:lnTo>
                    <a:pt x="9240545" y="225577"/>
                  </a:lnTo>
                  <a:lnTo>
                    <a:pt x="9227007" y="215544"/>
                  </a:lnTo>
                  <a:lnTo>
                    <a:pt x="9205100" y="205651"/>
                  </a:lnTo>
                  <a:lnTo>
                    <a:pt x="9203652" y="207162"/>
                  </a:lnTo>
                  <a:lnTo>
                    <a:pt x="9198864" y="208432"/>
                  </a:lnTo>
                  <a:lnTo>
                    <a:pt x="9186888" y="209245"/>
                  </a:lnTo>
                  <a:lnTo>
                    <a:pt x="9163952" y="209359"/>
                  </a:lnTo>
                  <a:lnTo>
                    <a:pt x="9182697" y="213194"/>
                  </a:lnTo>
                  <a:lnTo>
                    <a:pt x="9208198" y="217957"/>
                  </a:lnTo>
                  <a:lnTo>
                    <a:pt x="9224861" y="222313"/>
                  </a:lnTo>
                  <a:lnTo>
                    <a:pt x="9217101" y="224917"/>
                  </a:lnTo>
                  <a:lnTo>
                    <a:pt x="9187993" y="223202"/>
                  </a:lnTo>
                  <a:lnTo>
                    <a:pt x="9173070" y="220903"/>
                  </a:lnTo>
                  <a:lnTo>
                    <a:pt x="9163266" y="218046"/>
                  </a:lnTo>
                  <a:lnTo>
                    <a:pt x="9149474" y="214693"/>
                  </a:lnTo>
                  <a:lnTo>
                    <a:pt x="9148013" y="218795"/>
                  </a:lnTo>
                  <a:lnTo>
                    <a:pt x="9100299" y="223012"/>
                  </a:lnTo>
                  <a:lnTo>
                    <a:pt x="9092984" y="228282"/>
                  </a:lnTo>
                  <a:lnTo>
                    <a:pt x="9138920" y="228942"/>
                  </a:lnTo>
                  <a:lnTo>
                    <a:pt x="9136926" y="229984"/>
                  </a:lnTo>
                  <a:lnTo>
                    <a:pt x="9132760" y="230987"/>
                  </a:lnTo>
                  <a:lnTo>
                    <a:pt x="9130817" y="232156"/>
                  </a:lnTo>
                  <a:lnTo>
                    <a:pt x="9135478" y="233692"/>
                  </a:lnTo>
                  <a:lnTo>
                    <a:pt x="9145156" y="230949"/>
                  </a:lnTo>
                  <a:lnTo>
                    <a:pt x="9165971" y="230225"/>
                  </a:lnTo>
                  <a:lnTo>
                    <a:pt x="9193339" y="232003"/>
                  </a:lnTo>
                  <a:lnTo>
                    <a:pt x="9222664" y="236829"/>
                  </a:lnTo>
                  <a:lnTo>
                    <a:pt x="9240749" y="233438"/>
                  </a:lnTo>
                  <a:close/>
                </a:path>
                <a:path w="10699750" h="354329">
                  <a:moveTo>
                    <a:pt x="9296248" y="213321"/>
                  </a:moveTo>
                  <a:lnTo>
                    <a:pt x="9283217" y="211315"/>
                  </a:lnTo>
                  <a:lnTo>
                    <a:pt x="9270657" y="208864"/>
                  </a:lnTo>
                  <a:lnTo>
                    <a:pt x="9257055" y="205740"/>
                  </a:lnTo>
                  <a:lnTo>
                    <a:pt x="9240863" y="201752"/>
                  </a:lnTo>
                  <a:lnTo>
                    <a:pt x="9224239" y="202069"/>
                  </a:lnTo>
                  <a:lnTo>
                    <a:pt x="9213990" y="202755"/>
                  </a:lnTo>
                  <a:lnTo>
                    <a:pt x="9208440" y="203695"/>
                  </a:lnTo>
                  <a:lnTo>
                    <a:pt x="9205963" y="204787"/>
                  </a:lnTo>
                  <a:lnTo>
                    <a:pt x="9285605" y="212280"/>
                  </a:lnTo>
                  <a:lnTo>
                    <a:pt x="9280004" y="212559"/>
                  </a:lnTo>
                  <a:lnTo>
                    <a:pt x="9296248" y="213321"/>
                  </a:lnTo>
                  <a:close/>
                </a:path>
                <a:path w="10699750" h="354329">
                  <a:moveTo>
                    <a:pt x="9305709" y="243217"/>
                  </a:moveTo>
                  <a:lnTo>
                    <a:pt x="9304439" y="240258"/>
                  </a:lnTo>
                  <a:lnTo>
                    <a:pt x="9288437" y="239382"/>
                  </a:lnTo>
                  <a:lnTo>
                    <a:pt x="9278264" y="239483"/>
                  </a:lnTo>
                  <a:lnTo>
                    <a:pt x="9277147" y="240563"/>
                  </a:lnTo>
                  <a:lnTo>
                    <a:pt x="9288297" y="242582"/>
                  </a:lnTo>
                  <a:lnTo>
                    <a:pt x="9293936" y="242316"/>
                  </a:lnTo>
                  <a:lnTo>
                    <a:pt x="9300134" y="243509"/>
                  </a:lnTo>
                  <a:lnTo>
                    <a:pt x="9305709" y="243217"/>
                  </a:lnTo>
                  <a:close/>
                </a:path>
                <a:path w="10699750" h="354329">
                  <a:moveTo>
                    <a:pt x="9371571" y="216382"/>
                  </a:moveTo>
                  <a:lnTo>
                    <a:pt x="9363837" y="214325"/>
                  </a:lnTo>
                  <a:lnTo>
                    <a:pt x="9354909" y="212293"/>
                  </a:lnTo>
                  <a:lnTo>
                    <a:pt x="9346971" y="210921"/>
                  </a:lnTo>
                  <a:lnTo>
                    <a:pt x="9342196" y="210883"/>
                  </a:lnTo>
                  <a:lnTo>
                    <a:pt x="9349029" y="212293"/>
                  </a:lnTo>
                  <a:lnTo>
                    <a:pt x="9356242" y="213677"/>
                  </a:lnTo>
                  <a:lnTo>
                    <a:pt x="9363773" y="215036"/>
                  </a:lnTo>
                  <a:lnTo>
                    <a:pt x="9371571" y="216382"/>
                  </a:lnTo>
                  <a:close/>
                </a:path>
                <a:path w="10699750" h="354329">
                  <a:moveTo>
                    <a:pt x="9411005" y="222262"/>
                  </a:moveTo>
                  <a:lnTo>
                    <a:pt x="9371571" y="216395"/>
                  </a:lnTo>
                  <a:lnTo>
                    <a:pt x="9373298" y="216877"/>
                  </a:lnTo>
                  <a:lnTo>
                    <a:pt x="9373667" y="216890"/>
                  </a:lnTo>
                  <a:lnTo>
                    <a:pt x="9376829" y="217932"/>
                  </a:lnTo>
                  <a:lnTo>
                    <a:pt x="9377883" y="218440"/>
                  </a:lnTo>
                  <a:lnTo>
                    <a:pt x="9374391" y="217766"/>
                  </a:lnTo>
                  <a:lnTo>
                    <a:pt x="9374187" y="217728"/>
                  </a:lnTo>
                  <a:lnTo>
                    <a:pt x="9373933" y="217766"/>
                  </a:lnTo>
                  <a:lnTo>
                    <a:pt x="9372587" y="217703"/>
                  </a:lnTo>
                  <a:lnTo>
                    <a:pt x="9371990" y="218414"/>
                  </a:lnTo>
                  <a:lnTo>
                    <a:pt x="9370517" y="218960"/>
                  </a:lnTo>
                  <a:lnTo>
                    <a:pt x="9368930" y="219468"/>
                  </a:lnTo>
                  <a:lnTo>
                    <a:pt x="9359189" y="217919"/>
                  </a:lnTo>
                  <a:lnTo>
                    <a:pt x="9359836" y="217462"/>
                  </a:lnTo>
                  <a:lnTo>
                    <a:pt x="9372587" y="217703"/>
                  </a:lnTo>
                  <a:lnTo>
                    <a:pt x="9372841" y="217462"/>
                  </a:lnTo>
                  <a:lnTo>
                    <a:pt x="9373489" y="217258"/>
                  </a:lnTo>
                  <a:lnTo>
                    <a:pt x="9373591" y="216966"/>
                  </a:lnTo>
                  <a:lnTo>
                    <a:pt x="9373298" y="216877"/>
                  </a:lnTo>
                  <a:lnTo>
                    <a:pt x="9296248" y="213321"/>
                  </a:lnTo>
                  <a:lnTo>
                    <a:pt x="9309354" y="214833"/>
                  </a:lnTo>
                  <a:lnTo>
                    <a:pt x="9325115" y="216281"/>
                  </a:lnTo>
                  <a:lnTo>
                    <a:pt x="9346565" y="217932"/>
                  </a:lnTo>
                  <a:lnTo>
                    <a:pt x="9368930" y="219494"/>
                  </a:lnTo>
                  <a:lnTo>
                    <a:pt x="9355595" y="221983"/>
                  </a:lnTo>
                  <a:lnTo>
                    <a:pt x="9340812" y="223812"/>
                  </a:lnTo>
                  <a:lnTo>
                    <a:pt x="9332849" y="226301"/>
                  </a:lnTo>
                  <a:lnTo>
                    <a:pt x="9339999" y="230797"/>
                  </a:lnTo>
                  <a:lnTo>
                    <a:pt x="9365767" y="232079"/>
                  </a:lnTo>
                  <a:lnTo>
                    <a:pt x="9378239" y="231317"/>
                  </a:lnTo>
                  <a:lnTo>
                    <a:pt x="9387180" y="229882"/>
                  </a:lnTo>
                  <a:lnTo>
                    <a:pt x="9402280" y="229146"/>
                  </a:lnTo>
                  <a:lnTo>
                    <a:pt x="9374683" y="226961"/>
                  </a:lnTo>
                  <a:lnTo>
                    <a:pt x="9373438" y="225983"/>
                  </a:lnTo>
                  <a:lnTo>
                    <a:pt x="9382722" y="225209"/>
                  </a:lnTo>
                  <a:lnTo>
                    <a:pt x="9386672" y="223596"/>
                  </a:lnTo>
                  <a:lnTo>
                    <a:pt x="9369463" y="220167"/>
                  </a:lnTo>
                  <a:lnTo>
                    <a:pt x="9380550" y="220522"/>
                  </a:lnTo>
                  <a:lnTo>
                    <a:pt x="9391117" y="221018"/>
                  </a:lnTo>
                  <a:lnTo>
                    <a:pt x="9411005" y="222262"/>
                  </a:lnTo>
                  <a:close/>
                </a:path>
                <a:path w="10699750" h="354329">
                  <a:moveTo>
                    <a:pt x="9434462" y="212153"/>
                  </a:moveTo>
                  <a:lnTo>
                    <a:pt x="9426042" y="212064"/>
                  </a:lnTo>
                  <a:lnTo>
                    <a:pt x="9417634" y="212217"/>
                  </a:lnTo>
                  <a:lnTo>
                    <a:pt x="9409227" y="212648"/>
                  </a:lnTo>
                  <a:lnTo>
                    <a:pt x="9400794" y="213334"/>
                  </a:lnTo>
                  <a:lnTo>
                    <a:pt x="9408833" y="213233"/>
                  </a:lnTo>
                  <a:lnTo>
                    <a:pt x="9417101" y="212940"/>
                  </a:lnTo>
                  <a:lnTo>
                    <a:pt x="9434462" y="212153"/>
                  </a:lnTo>
                  <a:close/>
                </a:path>
                <a:path w="10699750" h="354329">
                  <a:moveTo>
                    <a:pt x="9484360" y="227863"/>
                  </a:moveTo>
                  <a:lnTo>
                    <a:pt x="9480956" y="226339"/>
                  </a:lnTo>
                  <a:lnTo>
                    <a:pt x="9468485" y="224739"/>
                  </a:lnTo>
                  <a:lnTo>
                    <a:pt x="9455150" y="224866"/>
                  </a:lnTo>
                  <a:lnTo>
                    <a:pt x="9441193" y="224307"/>
                  </a:lnTo>
                  <a:lnTo>
                    <a:pt x="9411005" y="222262"/>
                  </a:lnTo>
                  <a:lnTo>
                    <a:pt x="9445358" y="226669"/>
                  </a:lnTo>
                  <a:lnTo>
                    <a:pt x="9462529" y="228663"/>
                  </a:lnTo>
                  <a:lnTo>
                    <a:pt x="9479470" y="230403"/>
                  </a:lnTo>
                  <a:lnTo>
                    <a:pt x="9482582" y="229235"/>
                  </a:lnTo>
                  <a:lnTo>
                    <a:pt x="9484360" y="227863"/>
                  </a:lnTo>
                  <a:close/>
                </a:path>
                <a:path w="10699750" h="354329">
                  <a:moveTo>
                    <a:pt x="9510560" y="218808"/>
                  </a:moveTo>
                  <a:lnTo>
                    <a:pt x="9504451" y="215976"/>
                  </a:lnTo>
                  <a:lnTo>
                    <a:pt x="9498470" y="213423"/>
                  </a:lnTo>
                  <a:lnTo>
                    <a:pt x="9502661" y="212039"/>
                  </a:lnTo>
                  <a:lnTo>
                    <a:pt x="9483928" y="211150"/>
                  </a:lnTo>
                  <a:lnTo>
                    <a:pt x="9466402" y="211061"/>
                  </a:lnTo>
                  <a:lnTo>
                    <a:pt x="9449956" y="211493"/>
                  </a:lnTo>
                  <a:lnTo>
                    <a:pt x="9434462" y="212153"/>
                  </a:lnTo>
                  <a:lnTo>
                    <a:pt x="9450667" y="212915"/>
                  </a:lnTo>
                  <a:lnTo>
                    <a:pt x="9467799" y="214579"/>
                  </a:lnTo>
                  <a:lnTo>
                    <a:pt x="9486354" y="217246"/>
                  </a:lnTo>
                  <a:lnTo>
                    <a:pt x="9506801" y="221018"/>
                  </a:lnTo>
                  <a:lnTo>
                    <a:pt x="9510560" y="218808"/>
                  </a:lnTo>
                  <a:close/>
                </a:path>
                <a:path w="10699750" h="354329">
                  <a:moveTo>
                    <a:pt x="9520441" y="233426"/>
                  </a:moveTo>
                  <a:lnTo>
                    <a:pt x="9510662" y="232854"/>
                  </a:lnTo>
                  <a:lnTo>
                    <a:pt x="9500591" y="232156"/>
                  </a:lnTo>
                  <a:lnTo>
                    <a:pt x="9490202" y="231343"/>
                  </a:lnTo>
                  <a:lnTo>
                    <a:pt x="9479483" y="230403"/>
                  </a:lnTo>
                  <a:lnTo>
                    <a:pt x="9477997" y="231025"/>
                  </a:lnTo>
                  <a:lnTo>
                    <a:pt x="9477680" y="231508"/>
                  </a:lnTo>
                  <a:lnTo>
                    <a:pt x="9483204" y="231775"/>
                  </a:lnTo>
                  <a:lnTo>
                    <a:pt x="9494799" y="233273"/>
                  </a:lnTo>
                  <a:lnTo>
                    <a:pt x="9504489" y="233883"/>
                  </a:lnTo>
                  <a:lnTo>
                    <a:pt x="9512833" y="233857"/>
                  </a:lnTo>
                  <a:lnTo>
                    <a:pt x="9520441" y="233426"/>
                  </a:lnTo>
                  <a:close/>
                </a:path>
                <a:path w="10699750" h="354329">
                  <a:moveTo>
                    <a:pt x="9542221" y="249199"/>
                  </a:moveTo>
                  <a:lnTo>
                    <a:pt x="9478112" y="245681"/>
                  </a:lnTo>
                  <a:lnTo>
                    <a:pt x="9510204" y="253555"/>
                  </a:lnTo>
                  <a:lnTo>
                    <a:pt x="9508807" y="250558"/>
                  </a:lnTo>
                  <a:lnTo>
                    <a:pt x="9528645" y="252552"/>
                  </a:lnTo>
                  <a:lnTo>
                    <a:pt x="9537319" y="252272"/>
                  </a:lnTo>
                  <a:lnTo>
                    <a:pt x="9540100" y="250799"/>
                  </a:lnTo>
                  <a:lnTo>
                    <a:pt x="9542221" y="249199"/>
                  </a:lnTo>
                  <a:close/>
                </a:path>
                <a:path w="10699750" h="354329">
                  <a:moveTo>
                    <a:pt x="9545980" y="232333"/>
                  </a:moveTo>
                  <a:lnTo>
                    <a:pt x="9540494" y="230619"/>
                  </a:lnTo>
                  <a:lnTo>
                    <a:pt x="9541129" y="231254"/>
                  </a:lnTo>
                  <a:lnTo>
                    <a:pt x="9543402" y="232321"/>
                  </a:lnTo>
                  <a:lnTo>
                    <a:pt x="9545041" y="232321"/>
                  </a:lnTo>
                  <a:lnTo>
                    <a:pt x="9545980" y="232333"/>
                  </a:lnTo>
                  <a:close/>
                </a:path>
                <a:path w="10699750" h="354329">
                  <a:moveTo>
                    <a:pt x="9549028" y="234378"/>
                  </a:moveTo>
                  <a:lnTo>
                    <a:pt x="9546946" y="233781"/>
                  </a:lnTo>
                  <a:lnTo>
                    <a:pt x="9544875" y="232994"/>
                  </a:lnTo>
                  <a:lnTo>
                    <a:pt x="9543402" y="232321"/>
                  </a:lnTo>
                  <a:lnTo>
                    <a:pt x="9534525" y="232244"/>
                  </a:lnTo>
                  <a:lnTo>
                    <a:pt x="9527489" y="232905"/>
                  </a:lnTo>
                  <a:lnTo>
                    <a:pt x="9520428" y="233413"/>
                  </a:lnTo>
                  <a:lnTo>
                    <a:pt x="9528124" y="233807"/>
                  </a:lnTo>
                  <a:lnTo>
                    <a:pt x="9535477" y="234111"/>
                  </a:lnTo>
                  <a:lnTo>
                    <a:pt x="9542475" y="234302"/>
                  </a:lnTo>
                  <a:lnTo>
                    <a:pt x="9549028" y="234378"/>
                  </a:lnTo>
                  <a:close/>
                </a:path>
                <a:path w="10699750" h="354329">
                  <a:moveTo>
                    <a:pt x="9553207" y="235394"/>
                  </a:moveTo>
                  <a:lnTo>
                    <a:pt x="9552876" y="234442"/>
                  </a:lnTo>
                  <a:lnTo>
                    <a:pt x="9550159" y="234403"/>
                  </a:lnTo>
                  <a:lnTo>
                    <a:pt x="9549028" y="234378"/>
                  </a:lnTo>
                  <a:lnTo>
                    <a:pt x="9551340" y="235064"/>
                  </a:lnTo>
                  <a:lnTo>
                    <a:pt x="9553207" y="235394"/>
                  </a:lnTo>
                  <a:close/>
                </a:path>
                <a:path w="10699750" h="354329">
                  <a:moveTo>
                    <a:pt x="9623387" y="227063"/>
                  </a:moveTo>
                  <a:lnTo>
                    <a:pt x="9584931" y="230111"/>
                  </a:lnTo>
                  <a:lnTo>
                    <a:pt x="9601733" y="229450"/>
                  </a:lnTo>
                  <a:lnTo>
                    <a:pt x="9623387" y="227063"/>
                  </a:lnTo>
                  <a:close/>
                </a:path>
                <a:path w="10699750" h="354329">
                  <a:moveTo>
                    <a:pt x="9642234" y="243725"/>
                  </a:moveTo>
                  <a:lnTo>
                    <a:pt x="9641726" y="243497"/>
                  </a:lnTo>
                  <a:lnTo>
                    <a:pt x="9609950" y="240118"/>
                  </a:lnTo>
                  <a:lnTo>
                    <a:pt x="9642234" y="243725"/>
                  </a:lnTo>
                  <a:close/>
                </a:path>
                <a:path w="10699750" h="354329">
                  <a:moveTo>
                    <a:pt x="9656470" y="245008"/>
                  </a:moveTo>
                  <a:lnTo>
                    <a:pt x="9653714" y="243573"/>
                  </a:lnTo>
                  <a:lnTo>
                    <a:pt x="9648787" y="241554"/>
                  </a:lnTo>
                  <a:lnTo>
                    <a:pt x="9640468" y="239179"/>
                  </a:lnTo>
                  <a:lnTo>
                    <a:pt x="9627527" y="236664"/>
                  </a:lnTo>
                  <a:lnTo>
                    <a:pt x="9641726" y="243497"/>
                  </a:lnTo>
                  <a:lnTo>
                    <a:pt x="9656470" y="245008"/>
                  </a:lnTo>
                  <a:close/>
                </a:path>
                <a:path w="10699750" h="354329">
                  <a:moveTo>
                    <a:pt x="9660179" y="245402"/>
                  </a:moveTo>
                  <a:lnTo>
                    <a:pt x="9656470" y="245021"/>
                  </a:lnTo>
                  <a:lnTo>
                    <a:pt x="9657829" y="245681"/>
                  </a:lnTo>
                  <a:lnTo>
                    <a:pt x="9658680" y="245948"/>
                  </a:lnTo>
                  <a:lnTo>
                    <a:pt x="9660179" y="245402"/>
                  </a:lnTo>
                  <a:close/>
                </a:path>
                <a:path w="10699750" h="354329">
                  <a:moveTo>
                    <a:pt x="9677819" y="253923"/>
                  </a:moveTo>
                  <a:lnTo>
                    <a:pt x="9663125" y="252031"/>
                  </a:lnTo>
                  <a:lnTo>
                    <a:pt x="9658185" y="253746"/>
                  </a:lnTo>
                  <a:lnTo>
                    <a:pt x="9677819" y="253923"/>
                  </a:lnTo>
                  <a:close/>
                </a:path>
                <a:path w="10699750" h="354329">
                  <a:moveTo>
                    <a:pt x="9720885" y="254292"/>
                  </a:moveTo>
                  <a:lnTo>
                    <a:pt x="9677819" y="253923"/>
                  </a:lnTo>
                  <a:lnTo>
                    <a:pt x="9717456" y="259016"/>
                  </a:lnTo>
                  <a:lnTo>
                    <a:pt x="9716821" y="257517"/>
                  </a:lnTo>
                  <a:lnTo>
                    <a:pt x="9709848" y="254736"/>
                  </a:lnTo>
                  <a:lnTo>
                    <a:pt x="9720885" y="254292"/>
                  </a:lnTo>
                  <a:close/>
                </a:path>
                <a:path w="10699750" h="354329">
                  <a:moveTo>
                    <a:pt x="9751276" y="283527"/>
                  </a:moveTo>
                  <a:lnTo>
                    <a:pt x="9748939" y="282816"/>
                  </a:lnTo>
                  <a:lnTo>
                    <a:pt x="9749091" y="282435"/>
                  </a:lnTo>
                  <a:lnTo>
                    <a:pt x="9748952" y="282028"/>
                  </a:lnTo>
                  <a:lnTo>
                    <a:pt x="9743923" y="282206"/>
                  </a:lnTo>
                  <a:lnTo>
                    <a:pt x="9742005" y="282486"/>
                  </a:lnTo>
                  <a:lnTo>
                    <a:pt x="9751276" y="283527"/>
                  </a:lnTo>
                  <a:close/>
                </a:path>
                <a:path w="10699750" h="354329">
                  <a:moveTo>
                    <a:pt x="9757905" y="252488"/>
                  </a:moveTo>
                  <a:lnTo>
                    <a:pt x="9720148" y="252158"/>
                  </a:lnTo>
                  <a:lnTo>
                    <a:pt x="9740405" y="254063"/>
                  </a:lnTo>
                  <a:lnTo>
                    <a:pt x="9752266" y="254546"/>
                  </a:lnTo>
                  <a:lnTo>
                    <a:pt x="9757512" y="253923"/>
                  </a:lnTo>
                  <a:lnTo>
                    <a:pt x="9757905" y="252488"/>
                  </a:lnTo>
                  <a:close/>
                </a:path>
                <a:path w="10699750" h="354329">
                  <a:moveTo>
                    <a:pt x="9768726" y="279285"/>
                  </a:moveTo>
                  <a:lnTo>
                    <a:pt x="9753549" y="275856"/>
                  </a:lnTo>
                  <a:lnTo>
                    <a:pt x="9748063" y="276072"/>
                  </a:lnTo>
                  <a:lnTo>
                    <a:pt x="9724301" y="271589"/>
                  </a:lnTo>
                  <a:lnTo>
                    <a:pt x="9702381" y="266471"/>
                  </a:lnTo>
                  <a:lnTo>
                    <a:pt x="9687230" y="262204"/>
                  </a:lnTo>
                  <a:lnTo>
                    <a:pt x="9683813" y="260337"/>
                  </a:lnTo>
                  <a:lnTo>
                    <a:pt x="9690252" y="264452"/>
                  </a:lnTo>
                  <a:lnTo>
                    <a:pt x="9697606" y="268376"/>
                  </a:lnTo>
                  <a:lnTo>
                    <a:pt x="9707118" y="272491"/>
                  </a:lnTo>
                  <a:lnTo>
                    <a:pt x="9720047" y="277177"/>
                  </a:lnTo>
                  <a:lnTo>
                    <a:pt x="9729673" y="276415"/>
                  </a:lnTo>
                  <a:lnTo>
                    <a:pt x="9737331" y="276479"/>
                  </a:lnTo>
                  <a:lnTo>
                    <a:pt x="9748622" y="277545"/>
                  </a:lnTo>
                  <a:lnTo>
                    <a:pt x="9755149" y="279311"/>
                  </a:lnTo>
                  <a:lnTo>
                    <a:pt x="9754375" y="280263"/>
                  </a:lnTo>
                  <a:lnTo>
                    <a:pt x="9750806" y="280987"/>
                  </a:lnTo>
                  <a:lnTo>
                    <a:pt x="9748952" y="282028"/>
                  </a:lnTo>
                  <a:lnTo>
                    <a:pt x="9759112" y="281736"/>
                  </a:lnTo>
                  <a:lnTo>
                    <a:pt x="9768141" y="281038"/>
                  </a:lnTo>
                  <a:lnTo>
                    <a:pt x="9768726" y="279285"/>
                  </a:lnTo>
                  <a:close/>
                </a:path>
                <a:path w="10699750" h="354329">
                  <a:moveTo>
                    <a:pt x="9783140" y="252704"/>
                  </a:moveTo>
                  <a:lnTo>
                    <a:pt x="9759696" y="248297"/>
                  </a:lnTo>
                  <a:lnTo>
                    <a:pt x="9749536" y="245897"/>
                  </a:lnTo>
                  <a:lnTo>
                    <a:pt x="9744723" y="243560"/>
                  </a:lnTo>
                  <a:lnTo>
                    <a:pt x="9742424" y="245275"/>
                  </a:lnTo>
                  <a:lnTo>
                    <a:pt x="9755619" y="249783"/>
                  </a:lnTo>
                  <a:lnTo>
                    <a:pt x="9757905" y="252488"/>
                  </a:lnTo>
                  <a:lnTo>
                    <a:pt x="9783140" y="252704"/>
                  </a:lnTo>
                  <a:close/>
                </a:path>
                <a:path w="10699750" h="354329">
                  <a:moveTo>
                    <a:pt x="9817849" y="267195"/>
                  </a:moveTo>
                  <a:lnTo>
                    <a:pt x="9798444" y="267665"/>
                  </a:lnTo>
                  <a:lnTo>
                    <a:pt x="9780753" y="268478"/>
                  </a:lnTo>
                  <a:lnTo>
                    <a:pt x="9775495" y="270814"/>
                  </a:lnTo>
                  <a:lnTo>
                    <a:pt x="9793313" y="275780"/>
                  </a:lnTo>
                  <a:lnTo>
                    <a:pt x="9799244" y="273710"/>
                  </a:lnTo>
                  <a:lnTo>
                    <a:pt x="9799066" y="271170"/>
                  </a:lnTo>
                  <a:lnTo>
                    <a:pt x="9802139" y="268795"/>
                  </a:lnTo>
                  <a:lnTo>
                    <a:pt x="9817849" y="267195"/>
                  </a:lnTo>
                  <a:close/>
                </a:path>
                <a:path w="10699750" h="354329">
                  <a:moveTo>
                    <a:pt x="9940226" y="272554"/>
                  </a:moveTo>
                  <a:lnTo>
                    <a:pt x="9937229" y="271386"/>
                  </a:lnTo>
                  <a:lnTo>
                    <a:pt x="9932619" y="270624"/>
                  </a:lnTo>
                  <a:lnTo>
                    <a:pt x="9922535" y="272173"/>
                  </a:lnTo>
                  <a:lnTo>
                    <a:pt x="9940226" y="272554"/>
                  </a:lnTo>
                  <a:close/>
                </a:path>
                <a:path w="10699750" h="354329">
                  <a:moveTo>
                    <a:pt x="9977691" y="280644"/>
                  </a:moveTo>
                  <a:lnTo>
                    <a:pt x="9903638" y="280543"/>
                  </a:lnTo>
                  <a:lnTo>
                    <a:pt x="9915500" y="281597"/>
                  </a:lnTo>
                  <a:lnTo>
                    <a:pt x="9977691" y="280644"/>
                  </a:lnTo>
                  <a:close/>
                </a:path>
                <a:path w="10699750" h="354329">
                  <a:moveTo>
                    <a:pt x="9977742" y="273354"/>
                  </a:moveTo>
                  <a:lnTo>
                    <a:pt x="9940226" y="272554"/>
                  </a:lnTo>
                  <a:lnTo>
                    <a:pt x="9944989" y="274472"/>
                  </a:lnTo>
                  <a:lnTo>
                    <a:pt x="9945218" y="277456"/>
                  </a:lnTo>
                  <a:lnTo>
                    <a:pt x="9957422" y="273189"/>
                  </a:lnTo>
                  <a:lnTo>
                    <a:pt x="9956940" y="274269"/>
                  </a:lnTo>
                  <a:lnTo>
                    <a:pt x="9960331" y="274307"/>
                  </a:lnTo>
                  <a:lnTo>
                    <a:pt x="9967341" y="273824"/>
                  </a:lnTo>
                  <a:lnTo>
                    <a:pt x="9977742" y="273354"/>
                  </a:lnTo>
                  <a:close/>
                </a:path>
                <a:path w="10699750" h="354329">
                  <a:moveTo>
                    <a:pt x="9989528" y="268859"/>
                  </a:moveTo>
                  <a:lnTo>
                    <a:pt x="9981019" y="266725"/>
                  </a:lnTo>
                  <a:lnTo>
                    <a:pt x="9969868" y="264693"/>
                  </a:lnTo>
                  <a:lnTo>
                    <a:pt x="9962147" y="263105"/>
                  </a:lnTo>
                  <a:lnTo>
                    <a:pt x="9963899" y="262293"/>
                  </a:lnTo>
                  <a:lnTo>
                    <a:pt x="9945091" y="261848"/>
                  </a:lnTo>
                  <a:lnTo>
                    <a:pt x="9939223" y="262877"/>
                  </a:lnTo>
                  <a:lnTo>
                    <a:pt x="9943554" y="265226"/>
                  </a:lnTo>
                  <a:lnTo>
                    <a:pt x="9955327" y="268706"/>
                  </a:lnTo>
                  <a:lnTo>
                    <a:pt x="9989528" y="268859"/>
                  </a:lnTo>
                  <a:close/>
                </a:path>
                <a:path w="10699750" h="354329">
                  <a:moveTo>
                    <a:pt x="10051834" y="284187"/>
                  </a:moveTo>
                  <a:lnTo>
                    <a:pt x="10036594" y="280746"/>
                  </a:lnTo>
                  <a:lnTo>
                    <a:pt x="9998672" y="276783"/>
                  </a:lnTo>
                  <a:lnTo>
                    <a:pt x="10012832" y="279539"/>
                  </a:lnTo>
                  <a:lnTo>
                    <a:pt x="10023056" y="281901"/>
                  </a:lnTo>
                  <a:lnTo>
                    <a:pt x="10023310" y="283502"/>
                  </a:lnTo>
                  <a:lnTo>
                    <a:pt x="10007575" y="284022"/>
                  </a:lnTo>
                  <a:lnTo>
                    <a:pt x="10042715" y="285724"/>
                  </a:lnTo>
                  <a:lnTo>
                    <a:pt x="10051834" y="284187"/>
                  </a:lnTo>
                  <a:close/>
                </a:path>
                <a:path w="10699750" h="354329">
                  <a:moveTo>
                    <a:pt x="10079685" y="279857"/>
                  </a:moveTo>
                  <a:lnTo>
                    <a:pt x="10074288" y="278371"/>
                  </a:lnTo>
                  <a:lnTo>
                    <a:pt x="10049459" y="275590"/>
                  </a:lnTo>
                  <a:lnTo>
                    <a:pt x="10049167" y="277520"/>
                  </a:lnTo>
                  <a:lnTo>
                    <a:pt x="10045446" y="277799"/>
                  </a:lnTo>
                  <a:lnTo>
                    <a:pt x="10051288" y="278041"/>
                  </a:lnTo>
                  <a:lnTo>
                    <a:pt x="10079685" y="279857"/>
                  </a:lnTo>
                  <a:close/>
                </a:path>
                <a:path w="10699750" h="354329">
                  <a:moveTo>
                    <a:pt x="10082822" y="278777"/>
                  </a:moveTo>
                  <a:lnTo>
                    <a:pt x="10077742" y="277533"/>
                  </a:lnTo>
                  <a:lnTo>
                    <a:pt x="10070948" y="276720"/>
                  </a:lnTo>
                  <a:lnTo>
                    <a:pt x="10074288" y="278371"/>
                  </a:lnTo>
                  <a:lnTo>
                    <a:pt x="10082822" y="278777"/>
                  </a:lnTo>
                  <a:close/>
                </a:path>
                <a:path w="10699750" h="354329">
                  <a:moveTo>
                    <a:pt x="10211422" y="321818"/>
                  </a:moveTo>
                  <a:lnTo>
                    <a:pt x="10199154" y="320789"/>
                  </a:lnTo>
                  <a:lnTo>
                    <a:pt x="10183101" y="318439"/>
                  </a:lnTo>
                  <a:lnTo>
                    <a:pt x="10169360" y="316585"/>
                  </a:lnTo>
                  <a:lnTo>
                    <a:pt x="10164077" y="317068"/>
                  </a:lnTo>
                  <a:lnTo>
                    <a:pt x="10189159" y="322465"/>
                  </a:lnTo>
                  <a:lnTo>
                    <a:pt x="10211422" y="321818"/>
                  </a:lnTo>
                  <a:close/>
                </a:path>
                <a:path w="10699750" h="354329">
                  <a:moveTo>
                    <a:pt x="10336441" y="322872"/>
                  </a:moveTo>
                  <a:lnTo>
                    <a:pt x="10294468" y="319697"/>
                  </a:lnTo>
                  <a:lnTo>
                    <a:pt x="10250970" y="316712"/>
                  </a:lnTo>
                  <a:lnTo>
                    <a:pt x="10210470" y="313359"/>
                  </a:lnTo>
                  <a:lnTo>
                    <a:pt x="10177501" y="309092"/>
                  </a:lnTo>
                  <a:lnTo>
                    <a:pt x="10201326" y="315353"/>
                  </a:lnTo>
                  <a:lnTo>
                    <a:pt x="10235438" y="318477"/>
                  </a:lnTo>
                  <a:lnTo>
                    <a:pt x="10273474" y="320929"/>
                  </a:lnTo>
                  <a:lnTo>
                    <a:pt x="10309123" y="325158"/>
                  </a:lnTo>
                  <a:lnTo>
                    <a:pt x="10316058" y="327990"/>
                  </a:lnTo>
                  <a:lnTo>
                    <a:pt x="10336441" y="322872"/>
                  </a:lnTo>
                  <a:close/>
                </a:path>
                <a:path w="10699750" h="354329">
                  <a:moveTo>
                    <a:pt x="10426205" y="334022"/>
                  </a:moveTo>
                  <a:lnTo>
                    <a:pt x="10387190" y="335127"/>
                  </a:lnTo>
                  <a:lnTo>
                    <a:pt x="10421353" y="335673"/>
                  </a:lnTo>
                  <a:lnTo>
                    <a:pt x="10426205" y="334022"/>
                  </a:lnTo>
                  <a:close/>
                </a:path>
                <a:path w="10699750" h="354329">
                  <a:moveTo>
                    <a:pt x="10699255" y="354177"/>
                  </a:moveTo>
                  <a:lnTo>
                    <a:pt x="10694187" y="348272"/>
                  </a:lnTo>
                  <a:lnTo>
                    <a:pt x="10696677" y="347573"/>
                  </a:lnTo>
                  <a:lnTo>
                    <a:pt x="10683469" y="347751"/>
                  </a:lnTo>
                  <a:lnTo>
                    <a:pt x="10680306" y="349694"/>
                  </a:lnTo>
                  <a:lnTo>
                    <a:pt x="10682034" y="351675"/>
                  </a:lnTo>
                  <a:lnTo>
                    <a:pt x="10683507" y="351993"/>
                  </a:lnTo>
                  <a:lnTo>
                    <a:pt x="10699255" y="3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8F740C85-7D2C-3E15-E9B1-4C21300950B7}"/>
                </a:ext>
              </a:extLst>
            </p:cNvPr>
            <p:cNvSpPr/>
            <p:nvPr/>
          </p:nvSpPr>
          <p:spPr>
            <a:xfrm>
              <a:off x="652132" y="3226942"/>
              <a:ext cx="8531860" cy="175260"/>
            </a:xfrm>
            <a:custGeom>
              <a:avLst/>
              <a:gdLst/>
              <a:ahLst/>
              <a:cxnLst/>
              <a:rect l="l" t="t" r="r" b="b"/>
              <a:pathLst>
                <a:path w="8531860" h="175260">
                  <a:moveTo>
                    <a:pt x="29781" y="172758"/>
                  </a:moveTo>
                  <a:lnTo>
                    <a:pt x="20612" y="165341"/>
                  </a:lnTo>
                  <a:lnTo>
                    <a:pt x="0" y="174764"/>
                  </a:lnTo>
                  <a:lnTo>
                    <a:pt x="7150" y="173799"/>
                  </a:lnTo>
                  <a:lnTo>
                    <a:pt x="15532" y="172872"/>
                  </a:lnTo>
                  <a:lnTo>
                    <a:pt x="23609" y="172377"/>
                  </a:lnTo>
                  <a:lnTo>
                    <a:pt x="29781" y="172758"/>
                  </a:lnTo>
                  <a:close/>
                </a:path>
                <a:path w="8531860" h="175260">
                  <a:moveTo>
                    <a:pt x="97066" y="156819"/>
                  </a:moveTo>
                  <a:lnTo>
                    <a:pt x="61264" y="157467"/>
                  </a:lnTo>
                  <a:lnTo>
                    <a:pt x="84620" y="159639"/>
                  </a:lnTo>
                  <a:lnTo>
                    <a:pt x="97066" y="156819"/>
                  </a:lnTo>
                  <a:close/>
                </a:path>
                <a:path w="8531860" h="175260">
                  <a:moveTo>
                    <a:pt x="4061485" y="19735"/>
                  </a:moveTo>
                  <a:lnTo>
                    <a:pt x="4037393" y="19507"/>
                  </a:lnTo>
                  <a:lnTo>
                    <a:pt x="4019918" y="17868"/>
                  </a:lnTo>
                  <a:lnTo>
                    <a:pt x="4010075" y="17614"/>
                  </a:lnTo>
                  <a:lnTo>
                    <a:pt x="4008869" y="21526"/>
                  </a:lnTo>
                  <a:lnTo>
                    <a:pt x="4021734" y="21272"/>
                  </a:lnTo>
                  <a:lnTo>
                    <a:pt x="4048569" y="20002"/>
                  </a:lnTo>
                  <a:lnTo>
                    <a:pt x="4061485" y="19735"/>
                  </a:lnTo>
                  <a:close/>
                </a:path>
                <a:path w="8531860" h="175260">
                  <a:moveTo>
                    <a:pt x="4422635" y="7429"/>
                  </a:moveTo>
                  <a:lnTo>
                    <a:pt x="4407039" y="0"/>
                  </a:lnTo>
                  <a:lnTo>
                    <a:pt x="4414317" y="7277"/>
                  </a:lnTo>
                  <a:lnTo>
                    <a:pt x="4422635" y="7429"/>
                  </a:lnTo>
                  <a:close/>
                </a:path>
                <a:path w="8531860" h="175260">
                  <a:moveTo>
                    <a:pt x="4900307" y="10845"/>
                  </a:moveTo>
                  <a:lnTo>
                    <a:pt x="4895558" y="9588"/>
                  </a:lnTo>
                  <a:lnTo>
                    <a:pt x="4889233" y="8864"/>
                  </a:lnTo>
                  <a:lnTo>
                    <a:pt x="4880800" y="8483"/>
                  </a:lnTo>
                  <a:lnTo>
                    <a:pt x="4869751" y="8242"/>
                  </a:lnTo>
                  <a:lnTo>
                    <a:pt x="4897590" y="12839"/>
                  </a:lnTo>
                  <a:lnTo>
                    <a:pt x="4900307" y="10845"/>
                  </a:lnTo>
                  <a:close/>
                </a:path>
                <a:path w="8531860" h="175260">
                  <a:moveTo>
                    <a:pt x="7123811" y="48018"/>
                  </a:moveTo>
                  <a:lnTo>
                    <a:pt x="7114095" y="48348"/>
                  </a:lnTo>
                  <a:lnTo>
                    <a:pt x="7109511" y="48742"/>
                  </a:lnTo>
                  <a:lnTo>
                    <a:pt x="7106666" y="49149"/>
                  </a:lnTo>
                  <a:lnTo>
                    <a:pt x="7112038" y="48907"/>
                  </a:lnTo>
                  <a:lnTo>
                    <a:pt x="7117740" y="48564"/>
                  </a:lnTo>
                  <a:lnTo>
                    <a:pt x="7123811" y="48018"/>
                  </a:lnTo>
                  <a:close/>
                </a:path>
                <a:path w="8531860" h="175260">
                  <a:moveTo>
                    <a:pt x="7133945" y="56286"/>
                  </a:moveTo>
                  <a:lnTo>
                    <a:pt x="7133336" y="54432"/>
                  </a:lnTo>
                  <a:lnTo>
                    <a:pt x="7107098" y="50761"/>
                  </a:lnTo>
                  <a:lnTo>
                    <a:pt x="7106653" y="49136"/>
                  </a:lnTo>
                  <a:lnTo>
                    <a:pt x="7084758" y="49784"/>
                  </a:lnTo>
                  <a:lnTo>
                    <a:pt x="7070433" y="50342"/>
                  </a:lnTo>
                  <a:lnTo>
                    <a:pt x="7065200" y="52336"/>
                  </a:lnTo>
                  <a:lnTo>
                    <a:pt x="7070585" y="57289"/>
                  </a:lnTo>
                  <a:lnTo>
                    <a:pt x="7096773" y="58699"/>
                  </a:lnTo>
                  <a:lnTo>
                    <a:pt x="7104278" y="56603"/>
                  </a:lnTo>
                  <a:lnTo>
                    <a:pt x="7110781" y="54597"/>
                  </a:lnTo>
                  <a:lnTo>
                    <a:pt x="7133945" y="56286"/>
                  </a:lnTo>
                  <a:close/>
                </a:path>
                <a:path w="8531860" h="175260">
                  <a:moveTo>
                    <a:pt x="7704544" y="59232"/>
                  </a:moveTo>
                  <a:lnTo>
                    <a:pt x="7703591" y="46215"/>
                  </a:lnTo>
                  <a:lnTo>
                    <a:pt x="7692657" y="58610"/>
                  </a:lnTo>
                  <a:lnTo>
                    <a:pt x="7704544" y="59232"/>
                  </a:lnTo>
                  <a:close/>
                </a:path>
                <a:path w="8531860" h="175260">
                  <a:moveTo>
                    <a:pt x="8393087" y="96050"/>
                  </a:moveTo>
                  <a:lnTo>
                    <a:pt x="8391919" y="94589"/>
                  </a:lnTo>
                  <a:lnTo>
                    <a:pt x="8345106" y="92989"/>
                  </a:lnTo>
                  <a:lnTo>
                    <a:pt x="8344522" y="94411"/>
                  </a:lnTo>
                  <a:lnTo>
                    <a:pt x="8349310" y="95770"/>
                  </a:lnTo>
                  <a:lnTo>
                    <a:pt x="8358289" y="96862"/>
                  </a:lnTo>
                  <a:lnTo>
                    <a:pt x="8370265" y="97485"/>
                  </a:lnTo>
                  <a:lnTo>
                    <a:pt x="8387956" y="96761"/>
                  </a:lnTo>
                  <a:lnTo>
                    <a:pt x="8393087" y="96050"/>
                  </a:lnTo>
                  <a:close/>
                </a:path>
                <a:path w="8531860" h="175260">
                  <a:moveTo>
                    <a:pt x="8412912" y="116814"/>
                  </a:moveTo>
                  <a:lnTo>
                    <a:pt x="8395589" y="114173"/>
                  </a:lnTo>
                  <a:lnTo>
                    <a:pt x="8383841" y="115214"/>
                  </a:lnTo>
                  <a:lnTo>
                    <a:pt x="8367115" y="116001"/>
                  </a:lnTo>
                  <a:lnTo>
                    <a:pt x="8362366" y="117157"/>
                  </a:lnTo>
                  <a:lnTo>
                    <a:pt x="8386597" y="119316"/>
                  </a:lnTo>
                  <a:lnTo>
                    <a:pt x="8396084" y="118440"/>
                  </a:lnTo>
                  <a:lnTo>
                    <a:pt x="8408962" y="117919"/>
                  </a:lnTo>
                  <a:lnTo>
                    <a:pt x="8412912" y="116814"/>
                  </a:lnTo>
                  <a:close/>
                </a:path>
                <a:path w="8531860" h="175260">
                  <a:moveTo>
                    <a:pt x="8531809" y="122326"/>
                  </a:moveTo>
                  <a:lnTo>
                    <a:pt x="8519287" y="120078"/>
                  </a:lnTo>
                  <a:lnTo>
                    <a:pt x="8518538" y="118605"/>
                  </a:lnTo>
                  <a:lnTo>
                    <a:pt x="8511578" y="115989"/>
                  </a:lnTo>
                  <a:lnTo>
                    <a:pt x="8509584" y="123748"/>
                  </a:lnTo>
                  <a:lnTo>
                    <a:pt x="8531809" y="122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8" y="2682"/>
            <a:ext cx="15232594" cy="79980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605" y="15234"/>
            <a:ext cx="13806791" cy="1309598"/>
          </a:xfrm>
          <a:prstGeom prst="rect">
            <a:avLst/>
          </a:prstGeom>
        </p:spPr>
        <p:txBody>
          <a:bodyPr vert="horz" wrap="square" lIns="0" tIns="153933" rIns="0" bIns="0" rtlCol="0">
            <a:spAutoFit/>
          </a:bodyPr>
          <a:lstStyle/>
          <a:p>
            <a:pPr marL="149225" algn="ctr">
              <a:lnSpc>
                <a:spcPct val="100000"/>
              </a:lnSpc>
              <a:spcBef>
                <a:spcPts val="135"/>
              </a:spcBef>
            </a:pPr>
            <a:r>
              <a:rPr lang="ur-PK" sz="7500" dirty="0">
                <a:solidFill>
                  <a:srgbClr val="FFFFFF"/>
                </a:solidFill>
                <a:latin typeface="GoodDog New" panose="02000000000000000000" pitchFamily="50" charset="0"/>
              </a:rPr>
              <a:t>کیا </a:t>
            </a:r>
            <a:r>
              <a:rPr lang="ur-PK" sz="7500" dirty="0" err="1">
                <a:solidFill>
                  <a:srgbClr val="FFFFFF"/>
                </a:solidFill>
                <a:latin typeface="GoodDog New" panose="02000000000000000000" pitchFamily="50" charset="0"/>
              </a:rPr>
              <a:t>آپ</a:t>
            </a:r>
            <a:r>
              <a:rPr lang="ur-PK" sz="7500" dirty="0">
                <a:solidFill>
                  <a:srgbClr val="FFFFFF"/>
                </a:solidFill>
                <a:latin typeface="GoodDog New" panose="02000000000000000000" pitchFamily="50" charset="0"/>
              </a:rPr>
              <a:t> جانتے ہیں؟</a:t>
            </a:r>
            <a:r>
              <a:rPr lang="ur-PK" sz="7500" dirty="0">
                <a:latin typeface="GoodDog New" panose="02000000000000000000" pitchFamily="50" charset="0"/>
              </a:rPr>
              <a:t> </a:t>
            </a:r>
            <a:r>
              <a:rPr lang="en-us" sz="7500" dirty="0">
                <a:latin typeface="GoodDog New" panose="02000000000000000000" pitchFamily="50" charset="0"/>
              </a:rPr>
              <a:t>Medicaid</a:t>
            </a:r>
            <a:r>
              <a:rPr lang="ur-PK" sz="7500" dirty="0">
                <a:latin typeface="GoodDog New" panose="02000000000000000000" pitchFamily="50" charset="0"/>
              </a:rPr>
              <a:t> </a:t>
            </a:r>
            <a:r>
              <a:rPr lang="ur-PK" sz="7500" dirty="0" err="1">
                <a:latin typeface="GoodDog New" panose="02000000000000000000" pitchFamily="50" charset="0"/>
              </a:rPr>
              <a:t>کورز</a:t>
            </a:r>
            <a:r>
              <a:rPr lang="ur-PK" sz="7500" dirty="0">
                <a:latin typeface="GoodDog New" panose="02000000000000000000" pitchFamily="50" charset="0"/>
              </a:rPr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07358" y="6438900"/>
            <a:ext cx="9114045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 rtl="1">
              <a:spcBef>
                <a:spcPts val="100"/>
              </a:spcBef>
            </a:pPr>
            <a:r>
              <a:rPr lang="ur-PK" sz="3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درخواست دینے کے لیے </a:t>
            </a:r>
            <a:r>
              <a:rPr lang="en-us" sz="3800" dirty="0">
                <a:solidFill>
                  <a:srgbClr val="FFF100"/>
                </a:solidFill>
                <a:latin typeface="GoodDog New" panose="02000000000000000000" pitchFamily="50" charset="0"/>
                <a:cs typeface="Calibri"/>
              </a:rPr>
              <a:t>commonhelp.gov </a:t>
            </a:r>
            <a:r>
              <a:rPr lang="ur-PK" sz="3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کا وزٹ کریں یا</a:t>
            </a:r>
          </a:p>
          <a:p>
            <a:pPr algn="ctr" rtl="1"/>
            <a:r>
              <a:rPr lang="en-us" sz="3800" dirty="0">
                <a:solidFill>
                  <a:srgbClr val="FFF100"/>
                </a:solidFill>
                <a:latin typeface="GoodDog New" panose="02000000000000000000" pitchFamily="50" charset="0"/>
                <a:cs typeface="Calibri"/>
              </a:rPr>
              <a:t>coverva.dmas.virginia.gov </a:t>
            </a:r>
            <a:r>
              <a:rPr lang="ur-PK" sz="38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مذید</a:t>
            </a:r>
            <a:r>
              <a:rPr lang="ur-PK" sz="3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معلومات کے لیے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46169" y="1920603"/>
            <a:ext cx="5639435" cy="3527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بچوں، چھوٹے بچوں اور </a:t>
            </a:r>
            <a:r>
              <a:rPr lang="ur-PK" sz="32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نوعمروں</a:t>
            </a: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کے لیے سالانہ چیک اپ</a:t>
            </a:r>
          </a:p>
          <a:p>
            <a:pPr marL="12700" algn="r" rtl="1">
              <a:lnSpc>
                <a:spcPct val="128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نسخے کی ادویات</a:t>
            </a:r>
          </a:p>
          <a:p>
            <a:pPr marL="12700" algn="r" rtl="1">
              <a:lnSpc>
                <a:spcPct val="128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شوٹس</a:t>
            </a:r>
          </a:p>
          <a:p>
            <a:pPr marL="12700" algn="r" rtl="1">
              <a:lnSpc>
                <a:spcPct val="128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ڈاکٹر کی طرف دورہ</a:t>
            </a:r>
          </a:p>
          <a:p>
            <a:pPr marL="12700" algn="r" rtl="1">
              <a:lnSpc>
                <a:spcPct val="128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دانتوں کی دیکھ بھال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2400" y="1866900"/>
            <a:ext cx="5233035" cy="3816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ur-PK" sz="32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دماغی</a:t>
            </a: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صحت کی دیکھ بھال</a:t>
            </a: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کانوں کی دیکھ بھال</a:t>
            </a: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ur-PK" sz="32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ویژن</a:t>
            </a: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ur-PK" sz="32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کیئر</a:t>
            </a: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اور شیشے</a:t>
            </a: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ٹیسٹ اور ایکس </a:t>
            </a:r>
            <a:r>
              <a:rPr lang="ur-PK" sz="32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رے</a:t>
            </a:r>
            <a:endParaRPr lang="ur-PK" sz="3200" dirty="0">
              <a:solidFill>
                <a:srgbClr val="FFFFFF"/>
              </a:solidFill>
              <a:latin typeface="GoodDog New" panose="02000000000000000000" pitchFamily="50" charset="0"/>
              <a:cs typeface="Calibri"/>
            </a:endParaRP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ہسپتال میں قیام</a:t>
            </a:r>
          </a:p>
          <a:p>
            <a:pPr marL="12700" marR="1019175" algn="r" rtl="1">
              <a:lnSpc>
                <a:spcPct val="128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ur-PK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...اور بہت کچھ!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29A17AC-39BB-6B92-31D0-834C086A2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28" y="1821480"/>
            <a:ext cx="835083" cy="36268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E811260-6FD5-604C-C5F6-32A8A546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44" y="1897680"/>
            <a:ext cx="908229" cy="3626820"/>
          </a:xfrm>
          <a:prstGeom prst="rect">
            <a:avLst/>
          </a:prstGeom>
        </p:spPr>
      </p:pic>
      <p:grpSp>
        <p:nvGrpSpPr>
          <p:cNvPr id="50" name="object 4">
            <a:extLst>
              <a:ext uri="{FF2B5EF4-FFF2-40B4-BE49-F238E27FC236}">
                <a16:creationId xmlns:a16="http://schemas.microsoft.com/office/drawing/2014/main" id="{75302CEA-3851-D056-5D13-AD64F238B0EF}"/>
              </a:ext>
            </a:extLst>
          </p:cNvPr>
          <p:cNvGrpSpPr/>
          <p:nvPr/>
        </p:nvGrpSpPr>
        <p:grpSpPr>
          <a:xfrm>
            <a:off x="381000" y="6443740"/>
            <a:ext cx="4765040" cy="1066165"/>
            <a:chOff x="9965887" y="6443740"/>
            <a:chExt cx="4765040" cy="1066165"/>
          </a:xfrm>
        </p:grpSpPr>
        <p:pic>
          <p:nvPicPr>
            <p:cNvPr id="51" name="object 5">
              <a:extLst>
                <a:ext uri="{FF2B5EF4-FFF2-40B4-BE49-F238E27FC236}">
                  <a16:creationId xmlns:a16="http://schemas.microsoft.com/office/drawing/2014/main" id="{00C42AA2-F567-7AA5-0A91-CE47A57A030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5887" y="6666341"/>
              <a:ext cx="1376897" cy="784536"/>
            </a:xfrm>
            <a:prstGeom prst="rect">
              <a:avLst/>
            </a:prstGeom>
          </p:spPr>
        </p:pic>
        <p:pic>
          <p:nvPicPr>
            <p:cNvPr id="52" name="object 6">
              <a:extLst>
                <a:ext uri="{FF2B5EF4-FFF2-40B4-BE49-F238E27FC236}">
                  <a16:creationId xmlns:a16="http://schemas.microsoft.com/office/drawing/2014/main" id="{89740AD6-B475-95C4-121D-7130376AA98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45151" y="6887687"/>
              <a:ext cx="1514999" cy="590588"/>
            </a:xfrm>
            <a:prstGeom prst="rect">
              <a:avLst/>
            </a:prstGeom>
          </p:spPr>
        </p:pic>
        <p:pic>
          <p:nvPicPr>
            <p:cNvPr id="53" name="object 7">
              <a:extLst>
                <a:ext uri="{FF2B5EF4-FFF2-40B4-BE49-F238E27FC236}">
                  <a16:creationId xmlns:a16="http://schemas.microsoft.com/office/drawing/2014/main" id="{F3DEA153-B62D-29FE-805A-FD5125C27B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1505" y="6730177"/>
              <a:ext cx="1493092" cy="79418"/>
            </a:xfrm>
            <a:prstGeom prst="rect">
              <a:avLst/>
            </a:prstGeom>
          </p:spPr>
        </p:pic>
        <p:pic>
          <p:nvPicPr>
            <p:cNvPr id="54" name="object 8">
              <a:extLst>
                <a:ext uri="{FF2B5EF4-FFF2-40B4-BE49-F238E27FC236}">
                  <a16:creationId xmlns:a16="http://schemas.microsoft.com/office/drawing/2014/main" id="{7BE7F6BF-30CC-2986-728B-D3723484D24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26716" y="6443740"/>
              <a:ext cx="803766" cy="849135"/>
            </a:xfrm>
            <a:prstGeom prst="rect">
              <a:avLst/>
            </a:prstGeom>
          </p:spPr>
        </p:pic>
        <p:pic>
          <p:nvPicPr>
            <p:cNvPr id="55" name="object 9">
              <a:extLst>
                <a:ext uri="{FF2B5EF4-FFF2-40B4-BE49-F238E27FC236}">
                  <a16:creationId xmlns:a16="http://schemas.microsoft.com/office/drawing/2014/main" id="{09DED3D6-B5BC-FDDE-F192-9323109C10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04788" y="7367334"/>
              <a:ext cx="823596" cy="1420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8" y="1460"/>
            <a:ext cx="15223591" cy="79980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036" y="2211872"/>
            <a:ext cx="14555928" cy="3922228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3495" algn="ctr" rtl="1">
              <a:lnSpc>
                <a:spcPct val="100000"/>
              </a:lnSpc>
              <a:spcBef>
                <a:spcPts val="1185"/>
              </a:spcBef>
            </a:pPr>
            <a:r>
              <a:rPr lang="ur-PK" sz="6000" b="1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ہمیں آپ کا اسکول </a:t>
            </a:r>
            <a:r>
              <a:rPr lang="ur-PK" sz="6000" b="1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ہیلتھ</a:t>
            </a:r>
            <a:r>
              <a:rPr lang="ur-PK" sz="6000" b="1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ur-PK" sz="6000" b="1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کوریج</a:t>
            </a:r>
            <a:r>
              <a:rPr lang="ur-PK" sz="6000" b="1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مل گیا ہے!</a:t>
            </a:r>
          </a:p>
          <a:p>
            <a:pPr marL="1115695" marR="939800" algn="ctr" rtl="1">
              <a:spcBef>
                <a:spcPts val="3000"/>
              </a:spcBef>
            </a:pPr>
            <a:r>
              <a:rPr lang="en-us" sz="4500" dirty="0">
                <a:solidFill>
                  <a:srgbClr val="00ADEE"/>
                </a:solidFill>
                <a:latin typeface="GoodDog New" panose="02000000000000000000" pitchFamily="50" charset="0"/>
                <a:cs typeface="Calibri"/>
              </a:rPr>
              <a:t>Medicaid </a:t>
            </a:r>
            <a:r>
              <a:rPr lang="ur-PK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سالانہ چیک اپ، </a:t>
            </a:r>
            <a:r>
              <a:rPr lang="ur-PK" sz="45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شاٹس</a:t>
            </a:r>
            <a:r>
              <a:rPr lang="ur-PK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، دانتوں کی دیکھ بھال، </a:t>
            </a:r>
            <a:r>
              <a:rPr lang="ur-PK" sz="45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دماغی</a:t>
            </a:r>
            <a:r>
              <a:rPr lang="ur-PK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صحت اور مزید کا احاطہ کرتا ہے.</a:t>
            </a:r>
          </a:p>
          <a:p>
            <a:pPr algn="ctr" rtl="1">
              <a:spcBef>
                <a:spcPts val="3000"/>
              </a:spcBef>
            </a:pPr>
            <a:r>
              <a:rPr lang="ur-PK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آج ہی اندراج کے لیے </a:t>
            </a:r>
            <a:r>
              <a:rPr lang="en-us" sz="45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coverva.dmas.virginia.gov/apply </a:t>
            </a:r>
            <a:r>
              <a:rPr lang="ur-PK" sz="4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ملاحظہ کریں!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774" y="449067"/>
            <a:ext cx="14338452" cy="109388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0"/>
              </a:spcBef>
            </a:pPr>
            <a:r>
              <a:rPr lang="ur-PK" sz="7000" b="1" dirty="0">
                <a:latin typeface="GoodDog New" panose="02000000000000000000" pitchFamily="50" charset="0"/>
              </a:rPr>
              <a:t>کیا آپ اس تعلیمی سال کے لیے تیار ہیں؟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35767" y="1871485"/>
            <a:ext cx="14194790" cy="5812155"/>
            <a:chOff x="535767" y="1871485"/>
            <a:chExt cx="14194790" cy="5812155"/>
          </a:xfrm>
        </p:grpSpPr>
        <p:sp>
          <p:nvSpPr>
            <p:cNvPr id="6" name="object 6"/>
            <p:cNvSpPr/>
            <p:nvPr/>
          </p:nvSpPr>
          <p:spPr>
            <a:xfrm>
              <a:off x="599198" y="1871497"/>
              <a:ext cx="14131290" cy="255270"/>
            </a:xfrm>
            <a:custGeom>
              <a:avLst/>
              <a:gdLst/>
              <a:ahLst/>
              <a:cxnLst/>
              <a:rect l="l" t="t" r="r" b="b"/>
              <a:pathLst>
                <a:path w="14131290" h="255269">
                  <a:moveTo>
                    <a:pt x="280784" y="184670"/>
                  </a:moveTo>
                  <a:lnTo>
                    <a:pt x="274002" y="184899"/>
                  </a:lnTo>
                  <a:lnTo>
                    <a:pt x="264896" y="185407"/>
                  </a:lnTo>
                  <a:lnTo>
                    <a:pt x="253085" y="186232"/>
                  </a:lnTo>
                  <a:lnTo>
                    <a:pt x="238201" y="187426"/>
                  </a:lnTo>
                  <a:lnTo>
                    <a:pt x="280784" y="184670"/>
                  </a:lnTo>
                  <a:close/>
                </a:path>
                <a:path w="14131290" h="255269">
                  <a:moveTo>
                    <a:pt x="1278191" y="174726"/>
                  </a:moveTo>
                  <a:lnTo>
                    <a:pt x="1270101" y="174637"/>
                  </a:lnTo>
                  <a:lnTo>
                    <a:pt x="1269352" y="175247"/>
                  </a:lnTo>
                  <a:lnTo>
                    <a:pt x="1272933" y="175094"/>
                  </a:lnTo>
                  <a:lnTo>
                    <a:pt x="1278191" y="174726"/>
                  </a:lnTo>
                  <a:close/>
                </a:path>
                <a:path w="14131290" h="255269">
                  <a:moveTo>
                    <a:pt x="1289558" y="174929"/>
                  </a:moveTo>
                  <a:lnTo>
                    <a:pt x="1278191" y="175260"/>
                  </a:lnTo>
                  <a:lnTo>
                    <a:pt x="1286979" y="175260"/>
                  </a:lnTo>
                  <a:lnTo>
                    <a:pt x="1289558" y="174929"/>
                  </a:lnTo>
                  <a:close/>
                </a:path>
                <a:path w="14131290" h="255269">
                  <a:moveTo>
                    <a:pt x="3187357" y="89382"/>
                  </a:moveTo>
                  <a:lnTo>
                    <a:pt x="3182340" y="89128"/>
                  </a:lnTo>
                  <a:lnTo>
                    <a:pt x="3170669" y="90385"/>
                  </a:lnTo>
                  <a:lnTo>
                    <a:pt x="3169247" y="90728"/>
                  </a:lnTo>
                  <a:lnTo>
                    <a:pt x="3175609" y="90335"/>
                  </a:lnTo>
                  <a:lnTo>
                    <a:pt x="3187357" y="89382"/>
                  </a:lnTo>
                  <a:close/>
                </a:path>
                <a:path w="14131290" h="255269">
                  <a:moveTo>
                    <a:pt x="4365599" y="73660"/>
                  </a:moveTo>
                  <a:lnTo>
                    <a:pt x="4334065" y="73660"/>
                  </a:lnTo>
                  <a:lnTo>
                    <a:pt x="4350715" y="72390"/>
                  </a:lnTo>
                  <a:lnTo>
                    <a:pt x="4296054" y="72390"/>
                  </a:lnTo>
                  <a:lnTo>
                    <a:pt x="4276839" y="72390"/>
                  </a:lnTo>
                  <a:lnTo>
                    <a:pt x="4249598" y="72390"/>
                  </a:lnTo>
                  <a:lnTo>
                    <a:pt x="4235297" y="74930"/>
                  </a:lnTo>
                  <a:lnTo>
                    <a:pt x="4231627" y="76200"/>
                  </a:lnTo>
                  <a:lnTo>
                    <a:pt x="4303344" y="76200"/>
                  </a:lnTo>
                  <a:lnTo>
                    <a:pt x="4338244" y="74930"/>
                  </a:lnTo>
                  <a:lnTo>
                    <a:pt x="4365599" y="73660"/>
                  </a:lnTo>
                  <a:close/>
                </a:path>
                <a:path w="14131290" h="255269">
                  <a:moveTo>
                    <a:pt x="4490097" y="73139"/>
                  </a:moveTo>
                  <a:lnTo>
                    <a:pt x="4458906" y="74930"/>
                  </a:lnTo>
                  <a:lnTo>
                    <a:pt x="4487113" y="73660"/>
                  </a:lnTo>
                  <a:lnTo>
                    <a:pt x="4490097" y="73139"/>
                  </a:lnTo>
                  <a:close/>
                </a:path>
                <a:path w="14131290" h="255269">
                  <a:moveTo>
                    <a:pt x="5826163" y="50787"/>
                  </a:moveTo>
                  <a:lnTo>
                    <a:pt x="5801296" y="51968"/>
                  </a:lnTo>
                  <a:lnTo>
                    <a:pt x="5813069" y="51587"/>
                  </a:lnTo>
                  <a:lnTo>
                    <a:pt x="5820626" y="51193"/>
                  </a:lnTo>
                  <a:lnTo>
                    <a:pt x="5826163" y="50787"/>
                  </a:lnTo>
                  <a:close/>
                </a:path>
                <a:path w="14131290" h="255269">
                  <a:moveTo>
                    <a:pt x="5835281" y="50800"/>
                  </a:moveTo>
                  <a:lnTo>
                    <a:pt x="5834215" y="50520"/>
                  </a:lnTo>
                  <a:lnTo>
                    <a:pt x="5826163" y="50800"/>
                  </a:lnTo>
                  <a:lnTo>
                    <a:pt x="5835281" y="50800"/>
                  </a:lnTo>
                  <a:close/>
                </a:path>
                <a:path w="14131290" h="255269">
                  <a:moveTo>
                    <a:pt x="5897003" y="7353"/>
                  </a:moveTo>
                  <a:lnTo>
                    <a:pt x="5896749" y="6629"/>
                  </a:lnTo>
                  <a:lnTo>
                    <a:pt x="5881535" y="7442"/>
                  </a:lnTo>
                  <a:lnTo>
                    <a:pt x="5875032" y="8318"/>
                  </a:lnTo>
                  <a:lnTo>
                    <a:pt x="5875490" y="9232"/>
                  </a:lnTo>
                  <a:lnTo>
                    <a:pt x="5885878" y="8648"/>
                  </a:lnTo>
                  <a:lnTo>
                    <a:pt x="5893219" y="8026"/>
                  </a:lnTo>
                  <a:lnTo>
                    <a:pt x="5897003" y="7353"/>
                  </a:lnTo>
                  <a:close/>
                </a:path>
                <a:path w="14131290" h="255269">
                  <a:moveTo>
                    <a:pt x="6010630" y="48387"/>
                  </a:moveTo>
                  <a:lnTo>
                    <a:pt x="6002299" y="49453"/>
                  </a:lnTo>
                  <a:lnTo>
                    <a:pt x="5998883" y="50215"/>
                  </a:lnTo>
                  <a:lnTo>
                    <a:pt x="6006223" y="50266"/>
                  </a:lnTo>
                  <a:lnTo>
                    <a:pt x="6010630" y="48387"/>
                  </a:lnTo>
                  <a:close/>
                </a:path>
                <a:path w="14131290" h="255269">
                  <a:moveTo>
                    <a:pt x="7456183" y="46990"/>
                  </a:moveTo>
                  <a:lnTo>
                    <a:pt x="7408443" y="43802"/>
                  </a:lnTo>
                  <a:lnTo>
                    <a:pt x="7417384" y="44589"/>
                  </a:lnTo>
                  <a:lnTo>
                    <a:pt x="7428217" y="45389"/>
                  </a:lnTo>
                  <a:lnTo>
                    <a:pt x="7441095" y="46189"/>
                  </a:lnTo>
                  <a:lnTo>
                    <a:pt x="7456183" y="46990"/>
                  </a:lnTo>
                  <a:close/>
                </a:path>
                <a:path w="14131290" h="255269">
                  <a:moveTo>
                    <a:pt x="7516977" y="27863"/>
                  </a:moveTo>
                  <a:lnTo>
                    <a:pt x="7481887" y="30175"/>
                  </a:lnTo>
                  <a:lnTo>
                    <a:pt x="7492479" y="31546"/>
                  </a:lnTo>
                  <a:lnTo>
                    <a:pt x="7516977" y="27863"/>
                  </a:lnTo>
                  <a:close/>
                </a:path>
                <a:path w="14131290" h="255269">
                  <a:moveTo>
                    <a:pt x="7793660" y="53136"/>
                  </a:moveTo>
                  <a:lnTo>
                    <a:pt x="7787157" y="53340"/>
                  </a:lnTo>
                  <a:lnTo>
                    <a:pt x="7793418" y="53340"/>
                  </a:lnTo>
                  <a:lnTo>
                    <a:pt x="7793660" y="53136"/>
                  </a:lnTo>
                  <a:close/>
                </a:path>
                <a:path w="14131290" h="255269">
                  <a:moveTo>
                    <a:pt x="8723833" y="65417"/>
                  </a:moveTo>
                  <a:lnTo>
                    <a:pt x="8696338" y="52997"/>
                  </a:lnTo>
                  <a:lnTo>
                    <a:pt x="8640775" y="67310"/>
                  </a:lnTo>
                  <a:lnTo>
                    <a:pt x="8665045" y="64909"/>
                  </a:lnTo>
                  <a:lnTo>
                    <a:pt x="8685593" y="64096"/>
                  </a:lnTo>
                  <a:lnTo>
                    <a:pt x="8704491" y="64414"/>
                  </a:lnTo>
                  <a:lnTo>
                    <a:pt x="8723833" y="65417"/>
                  </a:lnTo>
                  <a:close/>
                </a:path>
                <a:path w="14131290" h="255269">
                  <a:moveTo>
                    <a:pt x="8727288" y="65633"/>
                  </a:moveTo>
                  <a:lnTo>
                    <a:pt x="8726195" y="65570"/>
                  </a:lnTo>
                  <a:lnTo>
                    <a:pt x="8724824" y="65481"/>
                  </a:lnTo>
                  <a:lnTo>
                    <a:pt x="8723846" y="65430"/>
                  </a:lnTo>
                  <a:lnTo>
                    <a:pt x="8724621" y="65786"/>
                  </a:lnTo>
                  <a:lnTo>
                    <a:pt x="8725713" y="65722"/>
                  </a:lnTo>
                  <a:lnTo>
                    <a:pt x="8726297" y="65697"/>
                  </a:lnTo>
                  <a:lnTo>
                    <a:pt x="8727288" y="65633"/>
                  </a:lnTo>
                  <a:close/>
                </a:path>
                <a:path w="14131290" h="255269">
                  <a:moveTo>
                    <a:pt x="9332722" y="36068"/>
                  </a:moveTo>
                  <a:lnTo>
                    <a:pt x="9281452" y="29451"/>
                  </a:lnTo>
                  <a:lnTo>
                    <a:pt x="9264904" y="28028"/>
                  </a:lnTo>
                  <a:lnTo>
                    <a:pt x="9260510" y="29451"/>
                  </a:lnTo>
                  <a:lnTo>
                    <a:pt x="9271533" y="33870"/>
                  </a:lnTo>
                  <a:lnTo>
                    <a:pt x="9289453" y="33997"/>
                  </a:lnTo>
                  <a:lnTo>
                    <a:pt x="9305442" y="34442"/>
                  </a:lnTo>
                  <a:lnTo>
                    <a:pt x="9319768" y="35153"/>
                  </a:lnTo>
                  <a:lnTo>
                    <a:pt x="9332722" y="36068"/>
                  </a:lnTo>
                  <a:close/>
                </a:path>
                <a:path w="14131290" h="255269">
                  <a:moveTo>
                    <a:pt x="9502280" y="91186"/>
                  </a:moveTo>
                  <a:lnTo>
                    <a:pt x="9478759" y="90170"/>
                  </a:lnTo>
                  <a:lnTo>
                    <a:pt x="9497898" y="91440"/>
                  </a:lnTo>
                  <a:lnTo>
                    <a:pt x="9502280" y="91186"/>
                  </a:lnTo>
                  <a:close/>
                </a:path>
                <a:path w="14131290" h="255269">
                  <a:moveTo>
                    <a:pt x="9773145" y="50800"/>
                  </a:moveTo>
                  <a:lnTo>
                    <a:pt x="9759556" y="49530"/>
                  </a:lnTo>
                  <a:lnTo>
                    <a:pt x="9756877" y="49530"/>
                  </a:lnTo>
                  <a:lnTo>
                    <a:pt x="9773145" y="50800"/>
                  </a:lnTo>
                  <a:close/>
                </a:path>
                <a:path w="14131290" h="255269">
                  <a:moveTo>
                    <a:pt x="10829569" y="80949"/>
                  </a:moveTo>
                  <a:lnTo>
                    <a:pt x="10808081" y="78917"/>
                  </a:lnTo>
                  <a:lnTo>
                    <a:pt x="10785564" y="77406"/>
                  </a:lnTo>
                  <a:lnTo>
                    <a:pt x="10762475" y="76784"/>
                  </a:lnTo>
                  <a:lnTo>
                    <a:pt x="10739311" y="77470"/>
                  </a:lnTo>
                  <a:lnTo>
                    <a:pt x="10755795" y="78994"/>
                  </a:lnTo>
                  <a:lnTo>
                    <a:pt x="10773054" y="79133"/>
                  </a:lnTo>
                  <a:lnTo>
                    <a:pt x="10790796" y="79476"/>
                  </a:lnTo>
                  <a:lnTo>
                    <a:pt x="10809491" y="80073"/>
                  </a:lnTo>
                  <a:lnTo>
                    <a:pt x="10829569" y="80949"/>
                  </a:lnTo>
                  <a:close/>
                </a:path>
                <a:path w="14131290" h="255269">
                  <a:moveTo>
                    <a:pt x="10907446" y="86639"/>
                  </a:moveTo>
                  <a:lnTo>
                    <a:pt x="10885195" y="84683"/>
                  </a:lnTo>
                  <a:lnTo>
                    <a:pt x="10865002" y="83108"/>
                  </a:lnTo>
                  <a:lnTo>
                    <a:pt x="10846562" y="81889"/>
                  </a:lnTo>
                  <a:lnTo>
                    <a:pt x="10829569" y="80949"/>
                  </a:lnTo>
                  <a:lnTo>
                    <a:pt x="10878807" y="86398"/>
                  </a:lnTo>
                  <a:lnTo>
                    <a:pt x="10896308" y="87579"/>
                  </a:lnTo>
                  <a:lnTo>
                    <a:pt x="10907446" y="86639"/>
                  </a:lnTo>
                  <a:close/>
                </a:path>
                <a:path w="14131290" h="255269">
                  <a:moveTo>
                    <a:pt x="11021314" y="110540"/>
                  </a:moveTo>
                  <a:lnTo>
                    <a:pt x="11019688" y="109435"/>
                  </a:lnTo>
                  <a:lnTo>
                    <a:pt x="10957916" y="108267"/>
                  </a:lnTo>
                  <a:lnTo>
                    <a:pt x="10957217" y="109334"/>
                  </a:lnTo>
                  <a:lnTo>
                    <a:pt x="10963618" y="110363"/>
                  </a:lnTo>
                  <a:lnTo>
                    <a:pt x="10975531" y="111175"/>
                  </a:lnTo>
                  <a:lnTo>
                    <a:pt x="10991355" y="111633"/>
                  </a:lnTo>
                  <a:lnTo>
                    <a:pt x="11014608" y="111074"/>
                  </a:lnTo>
                  <a:lnTo>
                    <a:pt x="11021314" y="110540"/>
                  </a:lnTo>
                  <a:close/>
                </a:path>
                <a:path w="14131290" h="255269">
                  <a:moveTo>
                    <a:pt x="11181156" y="120650"/>
                  </a:moveTo>
                  <a:lnTo>
                    <a:pt x="11156810" y="119380"/>
                  </a:lnTo>
                  <a:lnTo>
                    <a:pt x="11178832" y="120650"/>
                  </a:lnTo>
                  <a:lnTo>
                    <a:pt x="11181156" y="120650"/>
                  </a:lnTo>
                  <a:close/>
                </a:path>
                <a:path w="14131290" h="255269">
                  <a:moveTo>
                    <a:pt x="11247755" y="120497"/>
                  </a:moveTo>
                  <a:lnTo>
                    <a:pt x="11226368" y="118110"/>
                  </a:lnTo>
                  <a:lnTo>
                    <a:pt x="11192510" y="116840"/>
                  </a:lnTo>
                  <a:lnTo>
                    <a:pt x="11247755" y="120497"/>
                  </a:lnTo>
                  <a:close/>
                </a:path>
                <a:path w="14131290" h="255269">
                  <a:moveTo>
                    <a:pt x="11249978" y="120650"/>
                  </a:moveTo>
                  <a:lnTo>
                    <a:pt x="11247755" y="120497"/>
                  </a:lnTo>
                  <a:lnTo>
                    <a:pt x="11249393" y="120675"/>
                  </a:lnTo>
                  <a:lnTo>
                    <a:pt x="11249978" y="120650"/>
                  </a:lnTo>
                  <a:close/>
                </a:path>
                <a:path w="14131290" h="255269">
                  <a:moveTo>
                    <a:pt x="11534699" y="108851"/>
                  </a:moveTo>
                  <a:lnTo>
                    <a:pt x="11531041" y="107416"/>
                  </a:lnTo>
                  <a:lnTo>
                    <a:pt x="11509286" y="107607"/>
                  </a:lnTo>
                  <a:lnTo>
                    <a:pt x="11487341" y="108788"/>
                  </a:lnTo>
                  <a:lnTo>
                    <a:pt x="11483111" y="110274"/>
                  </a:lnTo>
                  <a:lnTo>
                    <a:pt x="11514519" y="111391"/>
                  </a:lnTo>
                  <a:lnTo>
                    <a:pt x="11523409" y="111429"/>
                  </a:lnTo>
                  <a:lnTo>
                    <a:pt x="11527346" y="110020"/>
                  </a:lnTo>
                  <a:lnTo>
                    <a:pt x="11529924" y="108661"/>
                  </a:lnTo>
                  <a:lnTo>
                    <a:pt x="11534699" y="108851"/>
                  </a:lnTo>
                  <a:close/>
                </a:path>
                <a:path w="14131290" h="255269">
                  <a:moveTo>
                    <a:pt x="11596535" y="112242"/>
                  </a:moveTo>
                  <a:lnTo>
                    <a:pt x="11591963" y="111772"/>
                  </a:lnTo>
                  <a:lnTo>
                    <a:pt x="11590058" y="111455"/>
                  </a:lnTo>
                  <a:lnTo>
                    <a:pt x="11591290" y="111379"/>
                  </a:lnTo>
                  <a:lnTo>
                    <a:pt x="11558803" y="110261"/>
                  </a:lnTo>
                  <a:lnTo>
                    <a:pt x="11568633" y="110667"/>
                  </a:lnTo>
                  <a:lnTo>
                    <a:pt x="11587467" y="111671"/>
                  </a:lnTo>
                  <a:lnTo>
                    <a:pt x="11596535" y="112242"/>
                  </a:lnTo>
                  <a:close/>
                </a:path>
                <a:path w="14131290" h="255269">
                  <a:moveTo>
                    <a:pt x="11601653" y="111620"/>
                  </a:moveTo>
                  <a:lnTo>
                    <a:pt x="11601437" y="111518"/>
                  </a:lnTo>
                  <a:lnTo>
                    <a:pt x="11596141" y="111340"/>
                  </a:lnTo>
                  <a:lnTo>
                    <a:pt x="11591290" y="111379"/>
                  </a:lnTo>
                  <a:lnTo>
                    <a:pt x="11601653" y="111620"/>
                  </a:lnTo>
                  <a:close/>
                </a:path>
                <a:path w="14131290" h="255269">
                  <a:moveTo>
                    <a:pt x="11626291" y="114795"/>
                  </a:moveTo>
                  <a:lnTo>
                    <a:pt x="11619509" y="114096"/>
                  </a:lnTo>
                  <a:lnTo>
                    <a:pt x="11612258" y="113436"/>
                  </a:lnTo>
                  <a:lnTo>
                    <a:pt x="11604574" y="112801"/>
                  </a:lnTo>
                  <a:lnTo>
                    <a:pt x="11596535" y="112242"/>
                  </a:lnTo>
                  <a:lnTo>
                    <a:pt x="11626291" y="114795"/>
                  </a:lnTo>
                  <a:close/>
                </a:path>
                <a:path w="14131290" h="255269">
                  <a:moveTo>
                    <a:pt x="11643004" y="113601"/>
                  </a:moveTo>
                  <a:lnTo>
                    <a:pt x="11640731" y="113207"/>
                  </a:lnTo>
                  <a:lnTo>
                    <a:pt x="11634013" y="112877"/>
                  </a:lnTo>
                  <a:lnTo>
                    <a:pt x="11621668" y="112623"/>
                  </a:lnTo>
                  <a:lnTo>
                    <a:pt x="11642027" y="114007"/>
                  </a:lnTo>
                  <a:lnTo>
                    <a:pt x="11643004" y="113601"/>
                  </a:lnTo>
                  <a:close/>
                </a:path>
                <a:path w="14131290" h="255269">
                  <a:moveTo>
                    <a:pt x="11699278" y="138607"/>
                  </a:moveTo>
                  <a:lnTo>
                    <a:pt x="11649901" y="135775"/>
                  </a:lnTo>
                  <a:lnTo>
                    <a:pt x="11633352" y="135051"/>
                  </a:lnTo>
                  <a:lnTo>
                    <a:pt x="11627587" y="135432"/>
                  </a:lnTo>
                  <a:lnTo>
                    <a:pt x="11684064" y="139496"/>
                  </a:lnTo>
                  <a:lnTo>
                    <a:pt x="11683238" y="138658"/>
                  </a:lnTo>
                  <a:lnTo>
                    <a:pt x="11690452" y="138531"/>
                  </a:lnTo>
                  <a:lnTo>
                    <a:pt x="11699278" y="138607"/>
                  </a:lnTo>
                  <a:close/>
                </a:path>
                <a:path w="14131290" h="255269">
                  <a:moveTo>
                    <a:pt x="11699634" y="133248"/>
                  </a:moveTo>
                  <a:lnTo>
                    <a:pt x="11698948" y="133273"/>
                  </a:lnTo>
                  <a:lnTo>
                    <a:pt x="11695151" y="133680"/>
                  </a:lnTo>
                  <a:lnTo>
                    <a:pt x="11694528" y="134607"/>
                  </a:lnTo>
                  <a:lnTo>
                    <a:pt x="11696484" y="133705"/>
                  </a:lnTo>
                  <a:lnTo>
                    <a:pt x="11699634" y="133248"/>
                  </a:lnTo>
                  <a:close/>
                </a:path>
                <a:path w="14131290" h="255269">
                  <a:moveTo>
                    <a:pt x="11703926" y="133045"/>
                  </a:moveTo>
                  <a:lnTo>
                    <a:pt x="11699761" y="133223"/>
                  </a:lnTo>
                  <a:lnTo>
                    <a:pt x="11699634" y="133248"/>
                  </a:lnTo>
                  <a:lnTo>
                    <a:pt x="11703926" y="133045"/>
                  </a:lnTo>
                  <a:close/>
                </a:path>
                <a:path w="14131290" h="255269">
                  <a:moveTo>
                    <a:pt x="11744820" y="140030"/>
                  </a:moveTo>
                  <a:lnTo>
                    <a:pt x="11723840" y="139204"/>
                  </a:lnTo>
                  <a:lnTo>
                    <a:pt x="11711178" y="138823"/>
                  </a:lnTo>
                  <a:lnTo>
                    <a:pt x="11699278" y="138607"/>
                  </a:lnTo>
                  <a:lnTo>
                    <a:pt x="11712626" y="139280"/>
                  </a:lnTo>
                  <a:lnTo>
                    <a:pt x="11725046" y="139788"/>
                  </a:lnTo>
                  <a:lnTo>
                    <a:pt x="11735981" y="140055"/>
                  </a:lnTo>
                  <a:lnTo>
                    <a:pt x="11744820" y="140030"/>
                  </a:lnTo>
                  <a:close/>
                </a:path>
                <a:path w="14131290" h="255269">
                  <a:moveTo>
                    <a:pt x="11829440" y="150164"/>
                  </a:moveTo>
                  <a:lnTo>
                    <a:pt x="11812765" y="148361"/>
                  </a:lnTo>
                  <a:lnTo>
                    <a:pt x="11772875" y="146075"/>
                  </a:lnTo>
                  <a:lnTo>
                    <a:pt x="11829440" y="150164"/>
                  </a:lnTo>
                  <a:close/>
                </a:path>
                <a:path w="14131290" h="255269">
                  <a:moveTo>
                    <a:pt x="11832692" y="120853"/>
                  </a:moveTo>
                  <a:lnTo>
                    <a:pt x="11782108" y="119595"/>
                  </a:lnTo>
                  <a:lnTo>
                    <a:pt x="11797792" y="120396"/>
                  </a:lnTo>
                  <a:lnTo>
                    <a:pt x="11809374" y="121310"/>
                  </a:lnTo>
                  <a:lnTo>
                    <a:pt x="11827535" y="123304"/>
                  </a:lnTo>
                  <a:lnTo>
                    <a:pt x="11823789" y="121399"/>
                  </a:lnTo>
                  <a:lnTo>
                    <a:pt x="11825072" y="120789"/>
                  </a:lnTo>
                  <a:lnTo>
                    <a:pt x="11832692" y="120853"/>
                  </a:lnTo>
                  <a:close/>
                </a:path>
                <a:path w="14131290" h="255269">
                  <a:moveTo>
                    <a:pt x="11906783" y="152476"/>
                  </a:moveTo>
                  <a:lnTo>
                    <a:pt x="11894325" y="147091"/>
                  </a:lnTo>
                  <a:lnTo>
                    <a:pt x="11874322" y="149974"/>
                  </a:lnTo>
                  <a:lnTo>
                    <a:pt x="11906783" y="152476"/>
                  </a:lnTo>
                  <a:close/>
                </a:path>
                <a:path w="14131290" h="255269">
                  <a:moveTo>
                    <a:pt x="11949722" y="143649"/>
                  </a:moveTo>
                  <a:lnTo>
                    <a:pt x="11943474" y="143344"/>
                  </a:lnTo>
                  <a:lnTo>
                    <a:pt x="11943156" y="140512"/>
                  </a:lnTo>
                  <a:lnTo>
                    <a:pt x="11929224" y="139039"/>
                  </a:lnTo>
                  <a:lnTo>
                    <a:pt x="11906225" y="138480"/>
                  </a:lnTo>
                  <a:lnTo>
                    <a:pt x="11878742" y="138366"/>
                  </a:lnTo>
                  <a:lnTo>
                    <a:pt x="11886463" y="140766"/>
                  </a:lnTo>
                  <a:lnTo>
                    <a:pt x="11902389" y="142151"/>
                  </a:lnTo>
                  <a:lnTo>
                    <a:pt x="11924233" y="142976"/>
                  </a:lnTo>
                  <a:lnTo>
                    <a:pt x="11949722" y="143649"/>
                  </a:lnTo>
                  <a:close/>
                </a:path>
                <a:path w="14131290" h="255269">
                  <a:moveTo>
                    <a:pt x="11981485" y="135890"/>
                  </a:moveTo>
                  <a:lnTo>
                    <a:pt x="11966054" y="133350"/>
                  </a:lnTo>
                  <a:lnTo>
                    <a:pt x="11957253" y="132080"/>
                  </a:lnTo>
                  <a:lnTo>
                    <a:pt x="11945341" y="130810"/>
                  </a:lnTo>
                  <a:lnTo>
                    <a:pt x="11937086" y="129540"/>
                  </a:lnTo>
                  <a:lnTo>
                    <a:pt x="11920601" y="127000"/>
                  </a:lnTo>
                  <a:lnTo>
                    <a:pt x="11922341" y="129540"/>
                  </a:lnTo>
                  <a:lnTo>
                    <a:pt x="11897487" y="129540"/>
                  </a:lnTo>
                  <a:lnTo>
                    <a:pt x="11825199" y="127000"/>
                  </a:lnTo>
                  <a:lnTo>
                    <a:pt x="11806403" y="127000"/>
                  </a:lnTo>
                  <a:lnTo>
                    <a:pt x="11818264" y="130810"/>
                  </a:lnTo>
                  <a:lnTo>
                    <a:pt x="11804828" y="128270"/>
                  </a:lnTo>
                  <a:lnTo>
                    <a:pt x="11791391" y="125730"/>
                  </a:lnTo>
                  <a:lnTo>
                    <a:pt x="11784673" y="124460"/>
                  </a:lnTo>
                  <a:lnTo>
                    <a:pt x="11751996" y="121920"/>
                  </a:lnTo>
                  <a:lnTo>
                    <a:pt x="11716576" y="119380"/>
                  </a:lnTo>
                  <a:lnTo>
                    <a:pt x="11699837" y="116840"/>
                  </a:lnTo>
                  <a:lnTo>
                    <a:pt x="11674754" y="113030"/>
                  </a:lnTo>
                  <a:lnTo>
                    <a:pt x="11678082" y="115570"/>
                  </a:lnTo>
                  <a:lnTo>
                    <a:pt x="11679517" y="115570"/>
                  </a:lnTo>
                  <a:lnTo>
                    <a:pt x="11670398" y="116840"/>
                  </a:lnTo>
                  <a:lnTo>
                    <a:pt x="11642027" y="114300"/>
                  </a:lnTo>
                  <a:lnTo>
                    <a:pt x="11639537" y="115570"/>
                  </a:lnTo>
                  <a:lnTo>
                    <a:pt x="11630419" y="115570"/>
                  </a:lnTo>
                  <a:lnTo>
                    <a:pt x="11639614" y="116840"/>
                  </a:lnTo>
                  <a:lnTo>
                    <a:pt x="11647513" y="118110"/>
                  </a:lnTo>
                  <a:lnTo>
                    <a:pt x="11653787" y="119380"/>
                  </a:lnTo>
                  <a:lnTo>
                    <a:pt x="11658079" y="120650"/>
                  </a:lnTo>
                  <a:lnTo>
                    <a:pt x="11628285" y="121920"/>
                  </a:lnTo>
                  <a:lnTo>
                    <a:pt x="11587137" y="120650"/>
                  </a:lnTo>
                  <a:lnTo>
                    <a:pt x="11514582" y="120650"/>
                  </a:lnTo>
                  <a:lnTo>
                    <a:pt x="11502784" y="119380"/>
                  </a:lnTo>
                  <a:lnTo>
                    <a:pt x="11507076" y="118110"/>
                  </a:lnTo>
                  <a:lnTo>
                    <a:pt x="11514125" y="118110"/>
                  </a:lnTo>
                  <a:lnTo>
                    <a:pt x="11510632" y="115570"/>
                  </a:lnTo>
                  <a:lnTo>
                    <a:pt x="11466640" y="118110"/>
                  </a:lnTo>
                  <a:lnTo>
                    <a:pt x="11452682" y="114300"/>
                  </a:lnTo>
                  <a:lnTo>
                    <a:pt x="11431765" y="110490"/>
                  </a:lnTo>
                  <a:lnTo>
                    <a:pt x="11425949" y="107950"/>
                  </a:lnTo>
                  <a:lnTo>
                    <a:pt x="11457305" y="107950"/>
                  </a:lnTo>
                  <a:lnTo>
                    <a:pt x="11434420" y="106680"/>
                  </a:lnTo>
                  <a:lnTo>
                    <a:pt x="11411534" y="105410"/>
                  </a:lnTo>
                  <a:lnTo>
                    <a:pt x="11388649" y="104140"/>
                  </a:lnTo>
                  <a:lnTo>
                    <a:pt x="11372380" y="102870"/>
                  </a:lnTo>
                  <a:lnTo>
                    <a:pt x="11335537" y="100126"/>
                  </a:lnTo>
                  <a:lnTo>
                    <a:pt x="11335537" y="105410"/>
                  </a:lnTo>
                  <a:lnTo>
                    <a:pt x="11333696" y="105410"/>
                  </a:lnTo>
                  <a:lnTo>
                    <a:pt x="11314290" y="104140"/>
                  </a:lnTo>
                  <a:lnTo>
                    <a:pt x="11310531" y="102870"/>
                  </a:lnTo>
                  <a:lnTo>
                    <a:pt x="11335537" y="105410"/>
                  </a:lnTo>
                  <a:lnTo>
                    <a:pt x="11335537" y="100126"/>
                  </a:lnTo>
                  <a:lnTo>
                    <a:pt x="11321275" y="99060"/>
                  </a:lnTo>
                  <a:lnTo>
                    <a:pt x="11287570" y="97790"/>
                  </a:lnTo>
                  <a:lnTo>
                    <a:pt x="11258385" y="97790"/>
                  </a:lnTo>
                  <a:lnTo>
                    <a:pt x="11232363" y="96520"/>
                  </a:lnTo>
                  <a:lnTo>
                    <a:pt x="11208791" y="97790"/>
                  </a:lnTo>
                  <a:lnTo>
                    <a:pt x="11196599" y="97790"/>
                  </a:lnTo>
                  <a:lnTo>
                    <a:pt x="11204727" y="96520"/>
                  </a:lnTo>
                  <a:lnTo>
                    <a:pt x="11096930" y="95250"/>
                  </a:lnTo>
                  <a:lnTo>
                    <a:pt x="11095977" y="93980"/>
                  </a:lnTo>
                  <a:lnTo>
                    <a:pt x="10955198" y="90170"/>
                  </a:lnTo>
                  <a:lnTo>
                    <a:pt x="10857649" y="87630"/>
                  </a:lnTo>
                  <a:lnTo>
                    <a:pt x="10755795" y="80010"/>
                  </a:lnTo>
                  <a:lnTo>
                    <a:pt x="10728363" y="80010"/>
                  </a:lnTo>
                  <a:lnTo>
                    <a:pt x="10698455" y="78740"/>
                  </a:lnTo>
                  <a:lnTo>
                    <a:pt x="10664050" y="78740"/>
                  </a:lnTo>
                  <a:lnTo>
                    <a:pt x="10623131" y="76200"/>
                  </a:lnTo>
                  <a:lnTo>
                    <a:pt x="10611599" y="72390"/>
                  </a:lnTo>
                  <a:lnTo>
                    <a:pt x="10570350" y="71120"/>
                  </a:lnTo>
                  <a:lnTo>
                    <a:pt x="10480434" y="66040"/>
                  </a:lnTo>
                  <a:lnTo>
                    <a:pt x="10453878" y="67310"/>
                  </a:lnTo>
                  <a:lnTo>
                    <a:pt x="10419905" y="62230"/>
                  </a:lnTo>
                  <a:lnTo>
                    <a:pt x="10371226" y="59690"/>
                  </a:lnTo>
                  <a:lnTo>
                    <a:pt x="10313886" y="57150"/>
                  </a:lnTo>
                  <a:lnTo>
                    <a:pt x="10150246" y="53340"/>
                  </a:lnTo>
                  <a:lnTo>
                    <a:pt x="10147033" y="57150"/>
                  </a:lnTo>
                  <a:lnTo>
                    <a:pt x="10105466" y="55880"/>
                  </a:lnTo>
                  <a:lnTo>
                    <a:pt x="10063061" y="55880"/>
                  </a:lnTo>
                  <a:lnTo>
                    <a:pt x="10018116" y="54610"/>
                  </a:lnTo>
                  <a:lnTo>
                    <a:pt x="9968967" y="54610"/>
                  </a:lnTo>
                  <a:lnTo>
                    <a:pt x="9973081" y="59690"/>
                  </a:lnTo>
                  <a:lnTo>
                    <a:pt x="9887458" y="57150"/>
                  </a:lnTo>
                  <a:lnTo>
                    <a:pt x="9861956" y="55880"/>
                  </a:lnTo>
                  <a:lnTo>
                    <a:pt x="9836455" y="54610"/>
                  </a:lnTo>
                  <a:lnTo>
                    <a:pt x="9725952" y="49530"/>
                  </a:lnTo>
                  <a:lnTo>
                    <a:pt x="9756877" y="49530"/>
                  </a:lnTo>
                  <a:lnTo>
                    <a:pt x="9724352" y="46990"/>
                  </a:lnTo>
                  <a:lnTo>
                    <a:pt x="9674428" y="45720"/>
                  </a:lnTo>
                  <a:lnTo>
                    <a:pt x="9624517" y="44450"/>
                  </a:lnTo>
                  <a:lnTo>
                    <a:pt x="9574759" y="45720"/>
                  </a:lnTo>
                  <a:lnTo>
                    <a:pt x="9525952" y="45720"/>
                  </a:lnTo>
                  <a:lnTo>
                    <a:pt x="9478747" y="44450"/>
                  </a:lnTo>
                  <a:lnTo>
                    <a:pt x="9433776" y="41910"/>
                  </a:lnTo>
                  <a:lnTo>
                    <a:pt x="9385668" y="41910"/>
                  </a:lnTo>
                  <a:lnTo>
                    <a:pt x="9372105" y="40640"/>
                  </a:lnTo>
                  <a:lnTo>
                    <a:pt x="9378417" y="40640"/>
                  </a:lnTo>
                  <a:lnTo>
                    <a:pt x="9367977" y="39370"/>
                  </a:lnTo>
                  <a:lnTo>
                    <a:pt x="9332722" y="36830"/>
                  </a:lnTo>
                  <a:lnTo>
                    <a:pt x="9340583" y="38100"/>
                  </a:lnTo>
                  <a:lnTo>
                    <a:pt x="9348203" y="38100"/>
                  </a:lnTo>
                  <a:lnTo>
                    <a:pt x="9355493" y="39370"/>
                  </a:lnTo>
                  <a:lnTo>
                    <a:pt x="9283840" y="39370"/>
                  </a:lnTo>
                  <a:lnTo>
                    <a:pt x="9271533" y="34290"/>
                  </a:lnTo>
                  <a:lnTo>
                    <a:pt x="9244444" y="34290"/>
                  </a:lnTo>
                  <a:lnTo>
                    <a:pt x="9247721" y="36830"/>
                  </a:lnTo>
                  <a:lnTo>
                    <a:pt x="9256916" y="39370"/>
                  </a:lnTo>
                  <a:lnTo>
                    <a:pt x="9246146" y="40640"/>
                  </a:lnTo>
                  <a:lnTo>
                    <a:pt x="9226664" y="40640"/>
                  </a:lnTo>
                  <a:lnTo>
                    <a:pt x="9218295" y="41910"/>
                  </a:lnTo>
                  <a:lnTo>
                    <a:pt x="9210904" y="40640"/>
                  </a:lnTo>
                  <a:lnTo>
                    <a:pt x="9196108" y="38100"/>
                  </a:lnTo>
                  <a:lnTo>
                    <a:pt x="9167431" y="38100"/>
                  </a:lnTo>
                  <a:lnTo>
                    <a:pt x="9137167" y="36830"/>
                  </a:lnTo>
                  <a:lnTo>
                    <a:pt x="9110231" y="33020"/>
                  </a:lnTo>
                  <a:lnTo>
                    <a:pt x="9078747" y="34290"/>
                  </a:lnTo>
                  <a:lnTo>
                    <a:pt x="8977109" y="36830"/>
                  </a:lnTo>
                  <a:lnTo>
                    <a:pt x="8947899" y="40640"/>
                  </a:lnTo>
                  <a:lnTo>
                    <a:pt x="8946934" y="40640"/>
                  </a:lnTo>
                  <a:lnTo>
                    <a:pt x="8938349" y="39370"/>
                  </a:lnTo>
                  <a:lnTo>
                    <a:pt x="8954084" y="39370"/>
                  </a:lnTo>
                  <a:lnTo>
                    <a:pt x="8929776" y="38100"/>
                  </a:lnTo>
                  <a:lnTo>
                    <a:pt x="8859952" y="38100"/>
                  </a:lnTo>
                  <a:lnTo>
                    <a:pt x="8846274" y="31750"/>
                  </a:lnTo>
                  <a:lnTo>
                    <a:pt x="8775154" y="39370"/>
                  </a:lnTo>
                  <a:lnTo>
                    <a:pt x="8748154" y="35560"/>
                  </a:lnTo>
                  <a:lnTo>
                    <a:pt x="8741042" y="34290"/>
                  </a:lnTo>
                  <a:lnTo>
                    <a:pt x="8733942" y="33020"/>
                  </a:lnTo>
                  <a:lnTo>
                    <a:pt x="8735835" y="30480"/>
                  </a:lnTo>
                  <a:lnTo>
                    <a:pt x="8757171" y="27940"/>
                  </a:lnTo>
                  <a:lnTo>
                    <a:pt x="8665388" y="31750"/>
                  </a:lnTo>
                  <a:lnTo>
                    <a:pt x="8634666" y="31750"/>
                  </a:lnTo>
                  <a:lnTo>
                    <a:pt x="8585213" y="34290"/>
                  </a:lnTo>
                  <a:lnTo>
                    <a:pt x="8586660" y="33020"/>
                  </a:lnTo>
                  <a:lnTo>
                    <a:pt x="8589569" y="30480"/>
                  </a:lnTo>
                  <a:lnTo>
                    <a:pt x="8563242" y="31750"/>
                  </a:lnTo>
                  <a:lnTo>
                    <a:pt x="8534552" y="31750"/>
                  </a:lnTo>
                  <a:lnTo>
                    <a:pt x="8508213" y="33020"/>
                  </a:lnTo>
                  <a:lnTo>
                    <a:pt x="8488934" y="30480"/>
                  </a:lnTo>
                  <a:lnTo>
                    <a:pt x="8453488" y="27940"/>
                  </a:lnTo>
                  <a:lnTo>
                    <a:pt x="8402167" y="26670"/>
                  </a:lnTo>
                  <a:lnTo>
                    <a:pt x="8338540" y="24130"/>
                  </a:lnTo>
                  <a:lnTo>
                    <a:pt x="8214842" y="21590"/>
                  </a:lnTo>
                  <a:lnTo>
                    <a:pt x="8162277" y="21590"/>
                  </a:lnTo>
                  <a:lnTo>
                    <a:pt x="8109966" y="20320"/>
                  </a:lnTo>
                  <a:lnTo>
                    <a:pt x="8007718" y="17780"/>
                  </a:lnTo>
                  <a:lnTo>
                    <a:pt x="7960779" y="15240"/>
                  </a:lnTo>
                  <a:lnTo>
                    <a:pt x="7962278" y="20320"/>
                  </a:lnTo>
                  <a:lnTo>
                    <a:pt x="7946644" y="19050"/>
                  </a:lnTo>
                  <a:lnTo>
                    <a:pt x="7931023" y="17780"/>
                  </a:lnTo>
                  <a:lnTo>
                    <a:pt x="7891881" y="16510"/>
                  </a:lnTo>
                  <a:lnTo>
                    <a:pt x="7869695" y="17780"/>
                  </a:lnTo>
                  <a:lnTo>
                    <a:pt x="7860170" y="16510"/>
                  </a:lnTo>
                  <a:lnTo>
                    <a:pt x="7851610" y="15240"/>
                  </a:lnTo>
                  <a:lnTo>
                    <a:pt x="7850505" y="12700"/>
                  </a:lnTo>
                  <a:lnTo>
                    <a:pt x="7863332" y="11430"/>
                  </a:lnTo>
                  <a:lnTo>
                    <a:pt x="7801851" y="11430"/>
                  </a:lnTo>
                  <a:lnTo>
                    <a:pt x="7751661" y="10160"/>
                  </a:lnTo>
                  <a:lnTo>
                    <a:pt x="7706804" y="10160"/>
                  </a:lnTo>
                  <a:lnTo>
                    <a:pt x="7661338" y="12700"/>
                  </a:lnTo>
                  <a:lnTo>
                    <a:pt x="7659840" y="11430"/>
                  </a:lnTo>
                  <a:lnTo>
                    <a:pt x="7672565" y="8890"/>
                  </a:lnTo>
                  <a:lnTo>
                    <a:pt x="7671727" y="7620"/>
                  </a:lnTo>
                  <a:lnTo>
                    <a:pt x="7663878" y="7620"/>
                  </a:lnTo>
                  <a:lnTo>
                    <a:pt x="7653109" y="8890"/>
                  </a:lnTo>
                  <a:lnTo>
                    <a:pt x="7641945" y="8890"/>
                  </a:lnTo>
                  <a:lnTo>
                    <a:pt x="7632878" y="7620"/>
                  </a:lnTo>
                  <a:lnTo>
                    <a:pt x="7631265" y="6350"/>
                  </a:lnTo>
                  <a:lnTo>
                    <a:pt x="7637932" y="6350"/>
                  </a:lnTo>
                  <a:lnTo>
                    <a:pt x="7660970" y="5080"/>
                  </a:lnTo>
                  <a:lnTo>
                    <a:pt x="7611275" y="6210"/>
                  </a:lnTo>
                  <a:lnTo>
                    <a:pt x="7611275" y="40640"/>
                  </a:lnTo>
                  <a:lnTo>
                    <a:pt x="7600543" y="41910"/>
                  </a:lnTo>
                  <a:lnTo>
                    <a:pt x="7587628" y="41910"/>
                  </a:lnTo>
                  <a:lnTo>
                    <a:pt x="7556919" y="39370"/>
                  </a:lnTo>
                  <a:lnTo>
                    <a:pt x="7582560" y="39370"/>
                  </a:lnTo>
                  <a:lnTo>
                    <a:pt x="7596543" y="40640"/>
                  </a:lnTo>
                  <a:lnTo>
                    <a:pt x="7611275" y="40640"/>
                  </a:lnTo>
                  <a:lnTo>
                    <a:pt x="7611275" y="6210"/>
                  </a:lnTo>
                  <a:lnTo>
                    <a:pt x="7604963" y="6350"/>
                  </a:lnTo>
                  <a:lnTo>
                    <a:pt x="7572984" y="8890"/>
                  </a:lnTo>
                  <a:lnTo>
                    <a:pt x="7557338" y="13970"/>
                  </a:lnTo>
                  <a:lnTo>
                    <a:pt x="7550391" y="19050"/>
                  </a:lnTo>
                  <a:lnTo>
                    <a:pt x="7492492" y="16510"/>
                  </a:lnTo>
                  <a:lnTo>
                    <a:pt x="7468870" y="17780"/>
                  </a:lnTo>
                  <a:lnTo>
                    <a:pt x="7444486" y="20320"/>
                  </a:lnTo>
                  <a:lnTo>
                    <a:pt x="7437983" y="19050"/>
                  </a:lnTo>
                  <a:lnTo>
                    <a:pt x="7431494" y="17780"/>
                  </a:lnTo>
                  <a:lnTo>
                    <a:pt x="7423455" y="16510"/>
                  </a:lnTo>
                  <a:lnTo>
                    <a:pt x="7429487" y="15240"/>
                  </a:lnTo>
                  <a:lnTo>
                    <a:pt x="7458710" y="13970"/>
                  </a:lnTo>
                  <a:lnTo>
                    <a:pt x="7413396" y="13970"/>
                  </a:lnTo>
                  <a:lnTo>
                    <a:pt x="7345515" y="12700"/>
                  </a:lnTo>
                  <a:lnTo>
                    <a:pt x="7283158" y="12700"/>
                  </a:lnTo>
                  <a:lnTo>
                    <a:pt x="7254443" y="15240"/>
                  </a:lnTo>
                  <a:lnTo>
                    <a:pt x="7047077" y="15240"/>
                  </a:lnTo>
                  <a:lnTo>
                    <a:pt x="7067156" y="16510"/>
                  </a:lnTo>
                  <a:lnTo>
                    <a:pt x="7044753" y="19050"/>
                  </a:lnTo>
                  <a:lnTo>
                    <a:pt x="6987654" y="19050"/>
                  </a:lnTo>
                  <a:lnTo>
                    <a:pt x="6948500" y="17780"/>
                  </a:lnTo>
                  <a:lnTo>
                    <a:pt x="6950176" y="17780"/>
                  </a:lnTo>
                  <a:lnTo>
                    <a:pt x="6904418" y="15240"/>
                  </a:lnTo>
                  <a:lnTo>
                    <a:pt x="6805308" y="15240"/>
                  </a:lnTo>
                  <a:lnTo>
                    <a:pt x="6760210" y="12700"/>
                  </a:lnTo>
                  <a:lnTo>
                    <a:pt x="6767398" y="17780"/>
                  </a:lnTo>
                  <a:lnTo>
                    <a:pt x="6742697" y="21590"/>
                  </a:lnTo>
                  <a:lnTo>
                    <a:pt x="6694640" y="19050"/>
                  </a:lnTo>
                  <a:lnTo>
                    <a:pt x="6674599" y="17780"/>
                  </a:lnTo>
                  <a:lnTo>
                    <a:pt x="6634518" y="15240"/>
                  </a:lnTo>
                  <a:lnTo>
                    <a:pt x="6573621" y="15240"/>
                  </a:lnTo>
                  <a:lnTo>
                    <a:pt x="6601307" y="17780"/>
                  </a:lnTo>
                  <a:lnTo>
                    <a:pt x="6564693" y="16510"/>
                  </a:lnTo>
                  <a:lnTo>
                    <a:pt x="6532512" y="12700"/>
                  </a:lnTo>
                  <a:lnTo>
                    <a:pt x="6500330" y="8890"/>
                  </a:lnTo>
                  <a:lnTo>
                    <a:pt x="6478879" y="6350"/>
                  </a:lnTo>
                  <a:lnTo>
                    <a:pt x="6442151" y="3810"/>
                  </a:lnTo>
                  <a:lnTo>
                    <a:pt x="6440741" y="2540"/>
                  </a:lnTo>
                  <a:lnTo>
                    <a:pt x="6447549" y="2540"/>
                  </a:lnTo>
                  <a:lnTo>
                    <a:pt x="6469431" y="1270"/>
                  </a:lnTo>
                  <a:lnTo>
                    <a:pt x="6429743" y="0"/>
                  </a:lnTo>
                  <a:lnTo>
                    <a:pt x="6413741" y="0"/>
                  </a:lnTo>
                  <a:lnTo>
                    <a:pt x="6410731" y="2540"/>
                  </a:lnTo>
                  <a:lnTo>
                    <a:pt x="6410071" y="5080"/>
                  </a:lnTo>
                  <a:lnTo>
                    <a:pt x="6401079" y="7620"/>
                  </a:lnTo>
                  <a:lnTo>
                    <a:pt x="6373101" y="8890"/>
                  </a:lnTo>
                  <a:lnTo>
                    <a:pt x="6370993" y="7620"/>
                  </a:lnTo>
                  <a:lnTo>
                    <a:pt x="6368885" y="6350"/>
                  </a:lnTo>
                  <a:lnTo>
                    <a:pt x="6370256" y="3810"/>
                  </a:lnTo>
                  <a:lnTo>
                    <a:pt x="6364110" y="1270"/>
                  </a:lnTo>
                  <a:lnTo>
                    <a:pt x="6337351" y="0"/>
                  </a:lnTo>
                  <a:lnTo>
                    <a:pt x="6309512" y="0"/>
                  </a:lnTo>
                  <a:lnTo>
                    <a:pt x="6274384" y="1981"/>
                  </a:lnTo>
                  <a:lnTo>
                    <a:pt x="6274384" y="48260"/>
                  </a:lnTo>
                  <a:lnTo>
                    <a:pt x="6259030" y="48260"/>
                  </a:lnTo>
                  <a:lnTo>
                    <a:pt x="6223698" y="50800"/>
                  </a:lnTo>
                  <a:lnTo>
                    <a:pt x="6210922" y="49530"/>
                  </a:lnTo>
                  <a:lnTo>
                    <a:pt x="6224930" y="46990"/>
                  </a:lnTo>
                  <a:lnTo>
                    <a:pt x="6239027" y="45720"/>
                  </a:lnTo>
                  <a:lnTo>
                    <a:pt x="6254940" y="46990"/>
                  </a:lnTo>
                  <a:lnTo>
                    <a:pt x="6274384" y="48260"/>
                  </a:lnTo>
                  <a:lnTo>
                    <a:pt x="6274384" y="1981"/>
                  </a:lnTo>
                  <a:lnTo>
                    <a:pt x="6264237" y="2540"/>
                  </a:lnTo>
                  <a:lnTo>
                    <a:pt x="6152566" y="7620"/>
                  </a:lnTo>
                  <a:lnTo>
                    <a:pt x="6101766" y="5080"/>
                  </a:lnTo>
                  <a:lnTo>
                    <a:pt x="6113361" y="7620"/>
                  </a:lnTo>
                  <a:lnTo>
                    <a:pt x="6119800" y="8890"/>
                  </a:lnTo>
                  <a:lnTo>
                    <a:pt x="6115964" y="11430"/>
                  </a:lnTo>
                  <a:lnTo>
                    <a:pt x="6096774" y="12700"/>
                  </a:lnTo>
                  <a:lnTo>
                    <a:pt x="6046609" y="11430"/>
                  </a:lnTo>
                  <a:lnTo>
                    <a:pt x="5989269" y="8890"/>
                  </a:lnTo>
                  <a:lnTo>
                    <a:pt x="5932995" y="8890"/>
                  </a:lnTo>
                  <a:lnTo>
                    <a:pt x="5886043" y="11430"/>
                  </a:lnTo>
                  <a:lnTo>
                    <a:pt x="5878601" y="11430"/>
                  </a:lnTo>
                  <a:lnTo>
                    <a:pt x="5875794" y="10160"/>
                  </a:lnTo>
                  <a:lnTo>
                    <a:pt x="5782818" y="12700"/>
                  </a:lnTo>
                  <a:lnTo>
                    <a:pt x="5735421" y="15240"/>
                  </a:lnTo>
                  <a:lnTo>
                    <a:pt x="5703494" y="17780"/>
                  </a:lnTo>
                  <a:lnTo>
                    <a:pt x="5668556" y="13970"/>
                  </a:lnTo>
                  <a:lnTo>
                    <a:pt x="5613158" y="13970"/>
                  </a:lnTo>
                  <a:lnTo>
                    <a:pt x="5549290" y="15240"/>
                  </a:lnTo>
                  <a:lnTo>
                    <a:pt x="5488940" y="17780"/>
                  </a:lnTo>
                  <a:lnTo>
                    <a:pt x="5444096" y="19050"/>
                  </a:lnTo>
                  <a:lnTo>
                    <a:pt x="5435435" y="16510"/>
                  </a:lnTo>
                  <a:lnTo>
                    <a:pt x="5426773" y="13970"/>
                  </a:lnTo>
                  <a:lnTo>
                    <a:pt x="5289410" y="16510"/>
                  </a:lnTo>
                  <a:lnTo>
                    <a:pt x="5292979" y="15240"/>
                  </a:lnTo>
                  <a:lnTo>
                    <a:pt x="5196776" y="17780"/>
                  </a:lnTo>
                  <a:lnTo>
                    <a:pt x="5167363" y="20320"/>
                  </a:lnTo>
                  <a:lnTo>
                    <a:pt x="5143335" y="22860"/>
                  </a:lnTo>
                  <a:lnTo>
                    <a:pt x="5133924" y="22860"/>
                  </a:lnTo>
                  <a:lnTo>
                    <a:pt x="5133175" y="21590"/>
                  </a:lnTo>
                  <a:lnTo>
                    <a:pt x="5136527" y="20320"/>
                  </a:lnTo>
                  <a:lnTo>
                    <a:pt x="5139499" y="20320"/>
                  </a:lnTo>
                  <a:lnTo>
                    <a:pt x="5074678" y="19050"/>
                  </a:lnTo>
                  <a:lnTo>
                    <a:pt x="4987887" y="21590"/>
                  </a:lnTo>
                  <a:lnTo>
                    <a:pt x="4890935" y="27940"/>
                  </a:lnTo>
                  <a:lnTo>
                    <a:pt x="4888115" y="26670"/>
                  </a:lnTo>
                  <a:lnTo>
                    <a:pt x="4882489" y="24130"/>
                  </a:lnTo>
                  <a:lnTo>
                    <a:pt x="4879683" y="22860"/>
                  </a:lnTo>
                  <a:lnTo>
                    <a:pt x="4855235" y="24130"/>
                  </a:lnTo>
                  <a:lnTo>
                    <a:pt x="4813960" y="24130"/>
                  </a:lnTo>
                  <a:lnTo>
                    <a:pt x="4760239" y="22860"/>
                  </a:lnTo>
                  <a:lnTo>
                    <a:pt x="4698466" y="22860"/>
                  </a:lnTo>
                  <a:lnTo>
                    <a:pt x="4633036" y="24130"/>
                  </a:lnTo>
                  <a:lnTo>
                    <a:pt x="4569676" y="26606"/>
                  </a:lnTo>
                  <a:lnTo>
                    <a:pt x="4572165" y="25400"/>
                  </a:lnTo>
                  <a:lnTo>
                    <a:pt x="4582147" y="24130"/>
                  </a:lnTo>
                  <a:lnTo>
                    <a:pt x="4526851" y="26670"/>
                  </a:lnTo>
                  <a:lnTo>
                    <a:pt x="4468660" y="27940"/>
                  </a:lnTo>
                  <a:lnTo>
                    <a:pt x="4409948" y="26670"/>
                  </a:lnTo>
                  <a:lnTo>
                    <a:pt x="4300398" y="26670"/>
                  </a:lnTo>
                  <a:lnTo>
                    <a:pt x="4254335" y="27940"/>
                  </a:lnTo>
                  <a:lnTo>
                    <a:pt x="4217213" y="30480"/>
                  </a:lnTo>
                  <a:lnTo>
                    <a:pt x="4191444" y="36830"/>
                  </a:lnTo>
                  <a:lnTo>
                    <a:pt x="4098112" y="41910"/>
                  </a:lnTo>
                  <a:lnTo>
                    <a:pt x="4138993" y="43180"/>
                  </a:lnTo>
                  <a:lnTo>
                    <a:pt x="4149064" y="44450"/>
                  </a:lnTo>
                  <a:lnTo>
                    <a:pt x="4140746" y="45720"/>
                  </a:lnTo>
                  <a:lnTo>
                    <a:pt x="4126522" y="48260"/>
                  </a:lnTo>
                  <a:lnTo>
                    <a:pt x="4118800" y="50800"/>
                  </a:lnTo>
                  <a:lnTo>
                    <a:pt x="4130065" y="52070"/>
                  </a:lnTo>
                  <a:lnTo>
                    <a:pt x="4091724" y="52070"/>
                  </a:lnTo>
                  <a:lnTo>
                    <a:pt x="4058056" y="50800"/>
                  </a:lnTo>
                  <a:lnTo>
                    <a:pt x="4044238" y="49530"/>
                  </a:lnTo>
                  <a:lnTo>
                    <a:pt x="4065460" y="46990"/>
                  </a:lnTo>
                  <a:lnTo>
                    <a:pt x="4074617" y="48260"/>
                  </a:lnTo>
                  <a:lnTo>
                    <a:pt x="4060152" y="44450"/>
                  </a:lnTo>
                  <a:lnTo>
                    <a:pt x="4007853" y="43180"/>
                  </a:lnTo>
                  <a:lnTo>
                    <a:pt x="3952151" y="44450"/>
                  </a:lnTo>
                  <a:lnTo>
                    <a:pt x="3927487" y="41910"/>
                  </a:lnTo>
                  <a:lnTo>
                    <a:pt x="3725202" y="46990"/>
                  </a:lnTo>
                  <a:lnTo>
                    <a:pt x="3675126" y="46990"/>
                  </a:lnTo>
                  <a:lnTo>
                    <a:pt x="3428174" y="52070"/>
                  </a:lnTo>
                  <a:lnTo>
                    <a:pt x="3379508" y="52070"/>
                  </a:lnTo>
                  <a:lnTo>
                    <a:pt x="3235083" y="55880"/>
                  </a:lnTo>
                  <a:lnTo>
                    <a:pt x="3260941" y="62230"/>
                  </a:lnTo>
                  <a:lnTo>
                    <a:pt x="3183242" y="63500"/>
                  </a:lnTo>
                  <a:lnTo>
                    <a:pt x="3171177" y="62230"/>
                  </a:lnTo>
                  <a:lnTo>
                    <a:pt x="3168739" y="60960"/>
                  </a:lnTo>
                  <a:lnTo>
                    <a:pt x="3180524" y="59690"/>
                  </a:lnTo>
                  <a:lnTo>
                    <a:pt x="3211144" y="58420"/>
                  </a:lnTo>
                  <a:lnTo>
                    <a:pt x="3184258" y="57150"/>
                  </a:lnTo>
                  <a:lnTo>
                    <a:pt x="3153549" y="59690"/>
                  </a:lnTo>
                  <a:lnTo>
                    <a:pt x="3128035" y="63500"/>
                  </a:lnTo>
                  <a:lnTo>
                    <a:pt x="3116757" y="64770"/>
                  </a:lnTo>
                  <a:lnTo>
                    <a:pt x="3082010" y="64770"/>
                  </a:lnTo>
                  <a:lnTo>
                    <a:pt x="3078175" y="63500"/>
                  </a:lnTo>
                  <a:lnTo>
                    <a:pt x="3092932" y="60960"/>
                  </a:lnTo>
                  <a:lnTo>
                    <a:pt x="3128962" y="57150"/>
                  </a:lnTo>
                  <a:lnTo>
                    <a:pt x="3125609" y="57150"/>
                  </a:lnTo>
                  <a:lnTo>
                    <a:pt x="3080423" y="58420"/>
                  </a:lnTo>
                  <a:lnTo>
                    <a:pt x="3090646" y="59690"/>
                  </a:lnTo>
                  <a:lnTo>
                    <a:pt x="3067977" y="62230"/>
                  </a:lnTo>
                  <a:lnTo>
                    <a:pt x="3048762" y="64770"/>
                  </a:lnTo>
                  <a:lnTo>
                    <a:pt x="3023908" y="66040"/>
                  </a:lnTo>
                  <a:lnTo>
                    <a:pt x="2984335" y="68580"/>
                  </a:lnTo>
                  <a:lnTo>
                    <a:pt x="2962872" y="67310"/>
                  </a:lnTo>
                  <a:lnTo>
                    <a:pt x="2955556" y="66040"/>
                  </a:lnTo>
                  <a:lnTo>
                    <a:pt x="2953042" y="66040"/>
                  </a:lnTo>
                  <a:lnTo>
                    <a:pt x="2952673" y="65976"/>
                  </a:lnTo>
                  <a:lnTo>
                    <a:pt x="2952673" y="67310"/>
                  </a:lnTo>
                  <a:lnTo>
                    <a:pt x="2934309" y="68580"/>
                  </a:lnTo>
                  <a:lnTo>
                    <a:pt x="2930779" y="68580"/>
                  </a:lnTo>
                  <a:lnTo>
                    <a:pt x="2937281" y="67310"/>
                  </a:lnTo>
                  <a:lnTo>
                    <a:pt x="2952673" y="67310"/>
                  </a:lnTo>
                  <a:lnTo>
                    <a:pt x="2952673" y="65976"/>
                  </a:lnTo>
                  <a:lnTo>
                    <a:pt x="2945981" y="64770"/>
                  </a:lnTo>
                  <a:lnTo>
                    <a:pt x="2930487" y="64770"/>
                  </a:lnTo>
                  <a:lnTo>
                    <a:pt x="2920530" y="66040"/>
                  </a:lnTo>
                  <a:lnTo>
                    <a:pt x="2822651" y="68580"/>
                  </a:lnTo>
                  <a:lnTo>
                    <a:pt x="2861970" y="72390"/>
                  </a:lnTo>
                  <a:lnTo>
                    <a:pt x="2830030" y="74930"/>
                  </a:lnTo>
                  <a:lnTo>
                    <a:pt x="2805379" y="76200"/>
                  </a:lnTo>
                  <a:lnTo>
                    <a:pt x="2797365" y="77470"/>
                  </a:lnTo>
                  <a:lnTo>
                    <a:pt x="2815298" y="80010"/>
                  </a:lnTo>
                  <a:lnTo>
                    <a:pt x="2780411" y="78740"/>
                  </a:lnTo>
                  <a:lnTo>
                    <a:pt x="2729509" y="78740"/>
                  </a:lnTo>
                  <a:lnTo>
                    <a:pt x="2668346" y="80010"/>
                  </a:lnTo>
                  <a:lnTo>
                    <a:pt x="2602649" y="82550"/>
                  </a:lnTo>
                  <a:lnTo>
                    <a:pt x="2538171" y="83820"/>
                  </a:lnTo>
                  <a:lnTo>
                    <a:pt x="2480627" y="86360"/>
                  </a:lnTo>
                  <a:lnTo>
                    <a:pt x="2435783" y="87630"/>
                  </a:lnTo>
                  <a:lnTo>
                    <a:pt x="2409355" y="87630"/>
                  </a:lnTo>
                  <a:lnTo>
                    <a:pt x="2363787" y="92710"/>
                  </a:lnTo>
                  <a:lnTo>
                    <a:pt x="2317064" y="95250"/>
                  </a:lnTo>
                  <a:lnTo>
                    <a:pt x="2267762" y="96520"/>
                  </a:lnTo>
                  <a:lnTo>
                    <a:pt x="2214499" y="99060"/>
                  </a:lnTo>
                  <a:lnTo>
                    <a:pt x="2225967" y="100330"/>
                  </a:lnTo>
                  <a:lnTo>
                    <a:pt x="2228329" y="101600"/>
                  </a:lnTo>
                  <a:lnTo>
                    <a:pt x="2215210" y="104140"/>
                  </a:lnTo>
                  <a:lnTo>
                    <a:pt x="2180221" y="106680"/>
                  </a:lnTo>
                  <a:lnTo>
                    <a:pt x="2172614" y="101600"/>
                  </a:lnTo>
                  <a:lnTo>
                    <a:pt x="2170709" y="100330"/>
                  </a:lnTo>
                  <a:lnTo>
                    <a:pt x="2123541" y="100330"/>
                  </a:lnTo>
                  <a:lnTo>
                    <a:pt x="2062302" y="101600"/>
                  </a:lnTo>
                  <a:lnTo>
                    <a:pt x="2010587" y="99060"/>
                  </a:lnTo>
                  <a:lnTo>
                    <a:pt x="2015363" y="100330"/>
                  </a:lnTo>
                  <a:lnTo>
                    <a:pt x="1996541" y="102870"/>
                  </a:lnTo>
                  <a:lnTo>
                    <a:pt x="1964207" y="105410"/>
                  </a:lnTo>
                  <a:lnTo>
                    <a:pt x="1928456" y="106680"/>
                  </a:lnTo>
                  <a:lnTo>
                    <a:pt x="1899361" y="109220"/>
                  </a:lnTo>
                  <a:lnTo>
                    <a:pt x="1887016" y="111760"/>
                  </a:lnTo>
                  <a:lnTo>
                    <a:pt x="1901507" y="114300"/>
                  </a:lnTo>
                  <a:lnTo>
                    <a:pt x="1877771" y="114300"/>
                  </a:lnTo>
                  <a:lnTo>
                    <a:pt x="1874647" y="111760"/>
                  </a:lnTo>
                  <a:lnTo>
                    <a:pt x="1873923" y="109220"/>
                  </a:lnTo>
                  <a:lnTo>
                    <a:pt x="1857387" y="107950"/>
                  </a:lnTo>
                  <a:lnTo>
                    <a:pt x="1722412" y="115570"/>
                  </a:lnTo>
                  <a:lnTo>
                    <a:pt x="1523733" y="120650"/>
                  </a:lnTo>
                  <a:lnTo>
                    <a:pt x="1419758" y="125730"/>
                  </a:lnTo>
                  <a:lnTo>
                    <a:pt x="1421993" y="127000"/>
                  </a:lnTo>
                  <a:lnTo>
                    <a:pt x="1426705" y="128270"/>
                  </a:lnTo>
                  <a:lnTo>
                    <a:pt x="1425562" y="129540"/>
                  </a:lnTo>
                  <a:lnTo>
                    <a:pt x="1410220" y="132080"/>
                  </a:lnTo>
                  <a:lnTo>
                    <a:pt x="1326819" y="128270"/>
                  </a:lnTo>
                  <a:lnTo>
                    <a:pt x="1308455" y="130810"/>
                  </a:lnTo>
                  <a:lnTo>
                    <a:pt x="1294015" y="133350"/>
                  </a:lnTo>
                  <a:lnTo>
                    <a:pt x="1274699" y="135890"/>
                  </a:lnTo>
                  <a:lnTo>
                    <a:pt x="1241717" y="135890"/>
                  </a:lnTo>
                  <a:lnTo>
                    <a:pt x="1247940" y="137160"/>
                  </a:lnTo>
                  <a:lnTo>
                    <a:pt x="1252207" y="138430"/>
                  </a:lnTo>
                  <a:lnTo>
                    <a:pt x="1251064" y="138430"/>
                  </a:lnTo>
                  <a:lnTo>
                    <a:pt x="1241056" y="139700"/>
                  </a:lnTo>
                  <a:lnTo>
                    <a:pt x="1189558" y="142240"/>
                  </a:lnTo>
                  <a:lnTo>
                    <a:pt x="1137869" y="143510"/>
                  </a:lnTo>
                  <a:lnTo>
                    <a:pt x="876947" y="156210"/>
                  </a:lnTo>
                  <a:lnTo>
                    <a:pt x="771842" y="162560"/>
                  </a:lnTo>
                  <a:lnTo>
                    <a:pt x="508571" y="175260"/>
                  </a:lnTo>
                  <a:lnTo>
                    <a:pt x="456006" y="176530"/>
                  </a:lnTo>
                  <a:lnTo>
                    <a:pt x="403504" y="179070"/>
                  </a:lnTo>
                  <a:lnTo>
                    <a:pt x="351091" y="180340"/>
                  </a:lnTo>
                  <a:lnTo>
                    <a:pt x="298792" y="180340"/>
                  </a:lnTo>
                  <a:lnTo>
                    <a:pt x="318465" y="181610"/>
                  </a:lnTo>
                  <a:lnTo>
                    <a:pt x="317855" y="182880"/>
                  </a:lnTo>
                  <a:lnTo>
                    <a:pt x="303212" y="184150"/>
                  </a:lnTo>
                  <a:lnTo>
                    <a:pt x="280784" y="185420"/>
                  </a:lnTo>
                  <a:lnTo>
                    <a:pt x="289699" y="185420"/>
                  </a:lnTo>
                  <a:lnTo>
                    <a:pt x="289090" y="187960"/>
                  </a:lnTo>
                  <a:lnTo>
                    <a:pt x="285343" y="189230"/>
                  </a:lnTo>
                  <a:lnTo>
                    <a:pt x="284810" y="191770"/>
                  </a:lnTo>
                  <a:lnTo>
                    <a:pt x="153581" y="193040"/>
                  </a:lnTo>
                  <a:lnTo>
                    <a:pt x="121539" y="196850"/>
                  </a:lnTo>
                  <a:lnTo>
                    <a:pt x="72974" y="200660"/>
                  </a:lnTo>
                  <a:lnTo>
                    <a:pt x="26301" y="203200"/>
                  </a:lnTo>
                  <a:lnTo>
                    <a:pt x="0" y="208280"/>
                  </a:lnTo>
                  <a:lnTo>
                    <a:pt x="41376" y="204470"/>
                  </a:lnTo>
                  <a:lnTo>
                    <a:pt x="30378" y="210820"/>
                  </a:lnTo>
                  <a:lnTo>
                    <a:pt x="96342" y="219710"/>
                  </a:lnTo>
                  <a:lnTo>
                    <a:pt x="111874" y="224790"/>
                  </a:lnTo>
                  <a:lnTo>
                    <a:pt x="153174" y="220980"/>
                  </a:lnTo>
                  <a:lnTo>
                    <a:pt x="202260" y="219710"/>
                  </a:lnTo>
                  <a:lnTo>
                    <a:pt x="257073" y="219710"/>
                  </a:lnTo>
                  <a:lnTo>
                    <a:pt x="315595" y="217170"/>
                  </a:lnTo>
                  <a:lnTo>
                    <a:pt x="375793" y="210820"/>
                  </a:lnTo>
                  <a:lnTo>
                    <a:pt x="382498" y="212090"/>
                  </a:lnTo>
                  <a:lnTo>
                    <a:pt x="376262" y="213360"/>
                  </a:lnTo>
                  <a:lnTo>
                    <a:pt x="368096" y="214630"/>
                  </a:lnTo>
                  <a:lnTo>
                    <a:pt x="368960" y="215900"/>
                  </a:lnTo>
                  <a:lnTo>
                    <a:pt x="389394" y="212090"/>
                  </a:lnTo>
                  <a:lnTo>
                    <a:pt x="401637" y="210820"/>
                  </a:lnTo>
                  <a:lnTo>
                    <a:pt x="413880" y="209550"/>
                  </a:lnTo>
                  <a:lnTo>
                    <a:pt x="482854" y="207010"/>
                  </a:lnTo>
                  <a:lnTo>
                    <a:pt x="476415" y="208280"/>
                  </a:lnTo>
                  <a:lnTo>
                    <a:pt x="495274" y="207010"/>
                  </a:lnTo>
                  <a:lnTo>
                    <a:pt x="532993" y="204470"/>
                  </a:lnTo>
                  <a:lnTo>
                    <a:pt x="583349" y="203200"/>
                  </a:lnTo>
                  <a:lnTo>
                    <a:pt x="629869" y="200660"/>
                  </a:lnTo>
                  <a:lnTo>
                    <a:pt x="770293" y="196850"/>
                  </a:lnTo>
                  <a:lnTo>
                    <a:pt x="825347" y="194310"/>
                  </a:lnTo>
                  <a:lnTo>
                    <a:pt x="888530" y="193040"/>
                  </a:lnTo>
                  <a:lnTo>
                    <a:pt x="874877" y="189230"/>
                  </a:lnTo>
                  <a:lnTo>
                    <a:pt x="898994" y="187960"/>
                  </a:lnTo>
                  <a:lnTo>
                    <a:pt x="940435" y="187960"/>
                  </a:lnTo>
                  <a:lnTo>
                    <a:pt x="946404" y="185420"/>
                  </a:lnTo>
                  <a:lnTo>
                    <a:pt x="923645" y="185420"/>
                  </a:lnTo>
                  <a:lnTo>
                    <a:pt x="891006" y="186690"/>
                  </a:lnTo>
                  <a:lnTo>
                    <a:pt x="867295" y="187960"/>
                  </a:lnTo>
                  <a:lnTo>
                    <a:pt x="871347" y="184150"/>
                  </a:lnTo>
                  <a:lnTo>
                    <a:pt x="909967" y="185420"/>
                  </a:lnTo>
                  <a:lnTo>
                    <a:pt x="967054" y="184150"/>
                  </a:lnTo>
                  <a:lnTo>
                    <a:pt x="1032687" y="180340"/>
                  </a:lnTo>
                  <a:lnTo>
                    <a:pt x="1096937" y="177800"/>
                  </a:lnTo>
                  <a:lnTo>
                    <a:pt x="1149845" y="176530"/>
                  </a:lnTo>
                  <a:lnTo>
                    <a:pt x="1181506" y="179070"/>
                  </a:lnTo>
                  <a:lnTo>
                    <a:pt x="1204937" y="176530"/>
                  </a:lnTo>
                  <a:lnTo>
                    <a:pt x="1200175" y="173990"/>
                  </a:lnTo>
                  <a:lnTo>
                    <a:pt x="1223594" y="171450"/>
                  </a:lnTo>
                  <a:lnTo>
                    <a:pt x="1239608" y="173990"/>
                  </a:lnTo>
                  <a:lnTo>
                    <a:pt x="1247089" y="171450"/>
                  </a:lnTo>
                  <a:lnTo>
                    <a:pt x="1254582" y="168910"/>
                  </a:lnTo>
                  <a:lnTo>
                    <a:pt x="1299171" y="168910"/>
                  </a:lnTo>
                  <a:lnTo>
                    <a:pt x="1310805" y="171450"/>
                  </a:lnTo>
                  <a:lnTo>
                    <a:pt x="1315466" y="172720"/>
                  </a:lnTo>
                  <a:lnTo>
                    <a:pt x="1307045" y="172720"/>
                  </a:lnTo>
                  <a:lnTo>
                    <a:pt x="1289558" y="174929"/>
                  </a:lnTo>
                  <a:lnTo>
                    <a:pt x="1322463" y="173990"/>
                  </a:lnTo>
                  <a:lnTo>
                    <a:pt x="1439367" y="167640"/>
                  </a:lnTo>
                  <a:lnTo>
                    <a:pt x="1381696" y="168910"/>
                  </a:lnTo>
                  <a:lnTo>
                    <a:pt x="1803781" y="148590"/>
                  </a:lnTo>
                  <a:lnTo>
                    <a:pt x="1902904" y="140970"/>
                  </a:lnTo>
                  <a:lnTo>
                    <a:pt x="1890814" y="139700"/>
                  </a:lnTo>
                  <a:lnTo>
                    <a:pt x="1948230" y="135890"/>
                  </a:lnTo>
                  <a:lnTo>
                    <a:pt x="1985429" y="134620"/>
                  </a:lnTo>
                  <a:lnTo>
                    <a:pt x="2016848" y="134620"/>
                  </a:lnTo>
                  <a:lnTo>
                    <a:pt x="2088476" y="132080"/>
                  </a:lnTo>
                  <a:lnTo>
                    <a:pt x="2120049" y="130810"/>
                  </a:lnTo>
                  <a:lnTo>
                    <a:pt x="2115248" y="130810"/>
                  </a:lnTo>
                  <a:lnTo>
                    <a:pt x="2136622" y="128270"/>
                  </a:lnTo>
                  <a:lnTo>
                    <a:pt x="2213343" y="124460"/>
                  </a:lnTo>
                  <a:lnTo>
                    <a:pt x="2208441" y="125730"/>
                  </a:lnTo>
                  <a:lnTo>
                    <a:pt x="2243467" y="128270"/>
                  </a:lnTo>
                  <a:lnTo>
                    <a:pt x="2232710" y="130810"/>
                  </a:lnTo>
                  <a:lnTo>
                    <a:pt x="2283295" y="127000"/>
                  </a:lnTo>
                  <a:lnTo>
                    <a:pt x="2310777" y="125730"/>
                  </a:lnTo>
                  <a:lnTo>
                    <a:pt x="2317800" y="124460"/>
                  </a:lnTo>
                  <a:lnTo>
                    <a:pt x="2324836" y="123190"/>
                  </a:lnTo>
                  <a:lnTo>
                    <a:pt x="2335174" y="121920"/>
                  </a:lnTo>
                  <a:lnTo>
                    <a:pt x="2383523" y="114300"/>
                  </a:lnTo>
                  <a:lnTo>
                    <a:pt x="2403602" y="116840"/>
                  </a:lnTo>
                  <a:lnTo>
                    <a:pt x="2421979" y="114300"/>
                  </a:lnTo>
                  <a:lnTo>
                    <a:pt x="2438755" y="111760"/>
                  </a:lnTo>
                  <a:lnTo>
                    <a:pt x="2462441" y="110490"/>
                  </a:lnTo>
                  <a:lnTo>
                    <a:pt x="2501531" y="107950"/>
                  </a:lnTo>
                  <a:lnTo>
                    <a:pt x="2484348" y="110490"/>
                  </a:lnTo>
                  <a:lnTo>
                    <a:pt x="2494851" y="113030"/>
                  </a:lnTo>
                  <a:lnTo>
                    <a:pt x="2504122" y="114300"/>
                  </a:lnTo>
                  <a:lnTo>
                    <a:pt x="2483294" y="118110"/>
                  </a:lnTo>
                  <a:lnTo>
                    <a:pt x="2558681" y="118110"/>
                  </a:lnTo>
                  <a:lnTo>
                    <a:pt x="2620048" y="114300"/>
                  </a:lnTo>
                  <a:lnTo>
                    <a:pt x="2670733" y="110490"/>
                  </a:lnTo>
                  <a:lnTo>
                    <a:pt x="2714091" y="109220"/>
                  </a:lnTo>
                  <a:lnTo>
                    <a:pt x="2753449" y="111760"/>
                  </a:lnTo>
                  <a:lnTo>
                    <a:pt x="2762300" y="109220"/>
                  </a:lnTo>
                  <a:lnTo>
                    <a:pt x="2766733" y="107950"/>
                  </a:lnTo>
                  <a:lnTo>
                    <a:pt x="2751759" y="106680"/>
                  </a:lnTo>
                  <a:lnTo>
                    <a:pt x="2721495" y="106680"/>
                  </a:lnTo>
                  <a:lnTo>
                    <a:pt x="2668625" y="107911"/>
                  </a:lnTo>
                  <a:lnTo>
                    <a:pt x="2666784" y="106680"/>
                  </a:lnTo>
                  <a:lnTo>
                    <a:pt x="2664891" y="105410"/>
                  </a:lnTo>
                  <a:lnTo>
                    <a:pt x="2689085" y="101600"/>
                  </a:lnTo>
                  <a:lnTo>
                    <a:pt x="2727096" y="99060"/>
                  </a:lnTo>
                  <a:lnTo>
                    <a:pt x="2764739" y="97790"/>
                  </a:lnTo>
                  <a:lnTo>
                    <a:pt x="2797073" y="99060"/>
                  </a:lnTo>
                  <a:lnTo>
                    <a:pt x="2833293" y="101600"/>
                  </a:lnTo>
                  <a:lnTo>
                    <a:pt x="2882112" y="104140"/>
                  </a:lnTo>
                  <a:lnTo>
                    <a:pt x="2952267" y="102870"/>
                  </a:lnTo>
                  <a:lnTo>
                    <a:pt x="2941155" y="104140"/>
                  </a:lnTo>
                  <a:lnTo>
                    <a:pt x="2940431" y="104140"/>
                  </a:lnTo>
                  <a:lnTo>
                    <a:pt x="2929344" y="105410"/>
                  </a:lnTo>
                  <a:lnTo>
                    <a:pt x="2992336" y="102870"/>
                  </a:lnTo>
                  <a:lnTo>
                    <a:pt x="3025889" y="100330"/>
                  </a:lnTo>
                  <a:lnTo>
                    <a:pt x="3062478" y="100330"/>
                  </a:lnTo>
                  <a:lnTo>
                    <a:pt x="3085046" y="97790"/>
                  </a:lnTo>
                  <a:lnTo>
                    <a:pt x="3107461" y="96520"/>
                  </a:lnTo>
                  <a:lnTo>
                    <a:pt x="3126041" y="95250"/>
                  </a:lnTo>
                  <a:lnTo>
                    <a:pt x="3137090" y="91440"/>
                  </a:lnTo>
                  <a:lnTo>
                    <a:pt x="3034715" y="96520"/>
                  </a:lnTo>
                  <a:lnTo>
                    <a:pt x="3078200" y="92710"/>
                  </a:lnTo>
                  <a:lnTo>
                    <a:pt x="3124517" y="87630"/>
                  </a:lnTo>
                  <a:lnTo>
                    <a:pt x="3177933" y="85090"/>
                  </a:lnTo>
                  <a:lnTo>
                    <a:pt x="3242703" y="83820"/>
                  </a:lnTo>
                  <a:lnTo>
                    <a:pt x="3233674" y="85090"/>
                  </a:lnTo>
                  <a:lnTo>
                    <a:pt x="3219577" y="86360"/>
                  </a:lnTo>
                  <a:lnTo>
                    <a:pt x="3203206" y="88900"/>
                  </a:lnTo>
                  <a:lnTo>
                    <a:pt x="3187357" y="90170"/>
                  </a:lnTo>
                  <a:lnTo>
                    <a:pt x="3208058" y="90170"/>
                  </a:lnTo>
                  <a:lnTo>
                    <a:pt x="3248977" y="88900"/>
                  </a:lnTo>
                  <a:lnTo>
                    <a:pt x="3270250" y="88900"/>
                  </a:lnTo>
                  <a:lnTo>
                    <a:pt x="3246437" y="92710"/>
                  </a:lnTo>
                  <a:lnTo>
                    <a:pt x="3197263" y="95250"/>
                  </a:lnTo>
                  <a:lnTo>
                    <a:pt x="3137954" y="96520"/>
                  </a:lnTo>
                  <a:lnTo>
                    <a:pt x="3083776" y="101600"/>
                  </a:lnTo>
                  <a:lnTo>
                    <a:pt x="3149955" y="99060"/>
                  </a:lnTo>
                  <a:lnTo>
                    <a:pt x="3174085" y="97790"/>
                  </a:lnTo>
                  <a:lnTo>
                    <a:pt x="3170275" y="101600"/>
                  </a:lnTo>
                  <a:lnTo>
                    <a:pt x="3198177" y="97790"/>
                  </a:lnTo>
                  <a:lnTo>
                    <a:pt x="3207474" y="96520"/>
                  </a:lnTo>
                  <a:lnTo>
                    <a:pt x="3301225" y="93980"/>
                  </a:lnTo>
                  <a:lnTo>
                    <a:pt x="3355733" y="90170"/>
                  </a:lnTo>
                  <a:lnTo>
                    <a:pt x="3350869" y="93980"/>
                  </a:lnTo>
                  <a:lnTo>
                    <a:pt x="3361982" y="92710"/>
                  </a:lnTo>
                  <a:lnTo>
                    <a:pt x="3376447" y="91440"/>
                  </a:lnTo>
                  <a:lnTo>
                    <a:pt x="3392792" y="90170"/>
                  </a:lnTo>
                  <a:lnTo>
                    <a:pt x="3409581" y="90170"/>
                  </a:lnTo>
                  <a:lnTo>
                    <a:pt x="3369881" y="96520"/>
                  </a:lnTo>
                  <a:lnTo>
                    <a:pt x="3415017" y="93980"/>
                  </a:lnTo>
                  <a:lnTo>
                    <a:pt x="3459175" y="93980"/>
                  </a:lnTo>
                  <a:lnTo>
                    <a:pt x="3502888" y="95250"/>
                  </a:lnTo>
                  <a:lnTo>
                    <a:pt x="3546665" y="93980"/>
                  </a:lnTo>
                  <a:lnTo>
                    <a:pt x="3480447" y="93980"/>
                  </a:lnTo>
                  <a:lnTo>
                    <a:pt x="3482022" y="91440"/>
                  </a:lnTo>
                  <a:lnTo>
                    <a:pt x="3482670" y="90170"/>
                  </a:lnTo>
                  <a:lnTo>
                    <a:pt x="3483330" y="88900"/>
                  </a:lnTo>
                  <a:lnTo>
                    <a:pt x="3466833" y="87630"/>
                  </a:lnTo>
                  <a:lnTo>
                    <a:pt x="3514420" y="85090"/>
                  </a:lnTo>
                  <a:lnTo>
                    <a:pt x="3547072" y="83820"/>
                  </a:lnTo>
                  <a:lnTo>
                    <a:pt x="3570046" y="85090"/>
                  </a:lnTo>
                  <a:lnTo>
                    <a:pt x="3588626" y="87630"/>
                  </a:lnTo>
                  <a:lnTo>
                    <a:pt x="3608044" y="88900"/>
                  </a:lnTo>
                  <a:lnTo>
                    <a:pt x="3633584" y="91440"/>
                  </a:lnTo>
                  <a:lnTo>
                    <a:pt x="3670516" y="91440"/>
                  </a:lnTo>
                  <a:lnTo>
                    <a:pt x="3724084" y="90170"/>
                  </a:lnTo>
                  <a:lnTo>
                    <a:pt x="3676777" y="90170"/>
                  </a:lnTo>
                  <a:lnTo>
                    <a:pt x="3663124" y="88900"/>
                  </a:lnTo>
                  <a:lnTo>
                    <a:pt x="3673614" y="86360"/>
                  </a:lnTo>
                  <a:lnTo>
                    <a:pt x="3725761" y="86360"/>
                  </a:lnTo>
                  <a:lnTo>
                    <a:pt x="3749891" y="87630"/>
                  </a:lnTo>
                  <a:lnTo>
                    <a:pt x="3768585" y="88900"/>
                  </a:lnTo>
                  <a:lnTo>
                    <a:pt x="3806558" y="87630"/>
                  </a:lnTo>
                  <a:lnTo>
                    <a:pt x="3815829" y="86360"/>
                  </a:lnTo>
                  <a:lnTo>
                    <a:pt x="3808031" y="85090"/>
                  </a:lnTo>
                  <a:lnTo>
                    <a:pt x="3794849" y="83820"/>
                  </a:lnTo>
                  <a:lnTo>
                    <a:pt x="3787952" y="82550"/>
                  </a:lnTo>
                  <a:lnTo>
                    <a:pt x="3799001" y="80010"/>
                  </a:lnTo>
                  <a:lnTo>
                    <a:pt x="3824605" y="81280"/>
                  </a:lnTo>
                  <a:lnTo>
                    <a:pt x="3847160" y="80010"/>
                  </a:lnTo>
                  <a:lnTo>
                    <a:pt x="3871747" y="76200"/>
                  </a:lnTo>
                  <a:lnTo>
                    <a:pt x="3903459" y="73660"/>
                  </a:lnTo>
                  <a:lnTo>
                    <a:pt x="3903916" y="78740"/>
                  </a:lnTo>
                  <a:lnTo>
                    <a:pt x="3946499" y="77470"/>
                  </a:lnTo>
                  <a:lnTo>
                    <a:pt x="3969385" y="76200"/>
                  </a:lnTo>
                  <a:lnTo>
                    <a:pt x="3980142" y="73660"/>
                  </a:lnTo>
                  <a:lnTo>
                    <a:pt x="3986326" y="72390"/>
                  </a:lnTo>
                  <a:lnTo>
                    <a:pt x="3995509" y="69850"/>
                  </a:lnTo>
                  <a:lnTo>
                    <a:pt x="4015282" y="68580"/>
                  </a:lnTo>
                  <a:lnTo>
                    <a:pt x="4053192" y="68580"/>
                  </a:lnTo>
                  <a:lnTo>
                    <a:pt x="4004551" y="76200"/>
                  </a:lnTo>
                  <a:lnTo>
                    <a:pt x="4064685" y="73660"/>
                  </a:lnTo>
                  <a:lnTo>
                    <a:pt x="4052392" y="78740"/>
                  </a:lnTo>
                  <a:lnTo>
                    <a:pt x="4094365" y="76200"/>
                  </a:lnTo>
                  <a:lnTo>
                    <a:pt x="4127817" y="74930"/>
                  </a:lnTo>
                  <a:lnTo>
                    <a:pt x="4202341" y="74930"/>
                  </a:lnTo>
                  <a:lnTo>
                    <a:pt x="4200271" y="73660"/>
                  </a:lnTo>
                  <a:lnTo>
                    <a:pt x="4198188" y="72390"/>
                  </a:lnTo>
                  <a:lnTo>
                    <a:pt x="4207929" y="68580"/>
                  </a:lnTo>
                  <a:lnTo>
                    <a:pt x="4231119" y="66040"/>
                  </a:lnTo>
                  <a:lnTo>
                    <a:pt x="4267339" y="64770"/>
                  </a:lnTo>
                  <a:lnTo>
                    <a:pt x="4281576" y="66040"/>
                  </a:lnTo>
                  <a:lnTo>
                    <a:pt x="4281144" y="67310"/>
                  </a:lnTo>
                  <a:lnTo>
                    <a:pt x="4288510" y="68580"/>
                  </a:lnTo>
                  <a:lnTo>
                    <a:pt x="4326217" y="67310"/>
                  </a:lnTo>
                  <a:lnTo>
                    <a:pt x="4312094" y="69850"/>
                  </a:lnTo>
                  <a:lnTo>
                    <a:pt x="4304068" y="71120"/>
                  </a:lnTo>
                  <a:lnTo>
                    <a:pt x="4367365" y="71120"/>
                  </a:lnTo>
                  <a:lnTo>
                    <a:pt x="4417326" y="67310"/>
                  </a:lnTo>
                  <a:lnTo>
                    <a:pt x="4450626" y="64770"/>
                  </a:lnTo>
                  <a:lnTo>
                    <a:pt x="4458767" y="66040"/>
                  </a:lnTo>
                  <a:lnTo>
                    <a:pt x="4457649" y="67310"/>
                  </a:lnTo>
                  <a:lnTo>
                    <a:pt x="4450385" y="68580"/>
                  </a:lnTo>
                  <a:lnTo>
                    <a:pt x="4440072" y="69850"/>
                  </a:lnTo>
                  <a:lnTo>
                    <a:pt x="4491748" y="66040"/>
                  </a:lnTo>
                  <a:lnTo>
                    <a:pt x="4514761" y="64770"/>
                  </a:lnTo>
                  <a:lnTo>
                    <a:pt x="4509173" y="67310"/>
                  </a:lnTo>
                  <a:lnTo>
                    <a:pt x="4501908" y="71120"/>
                  </a:lnTo>
                  <a:lnTo>
                    <a:pt x="4490097" y="73139"/>
                  </a:lnTo>
                  <a:lnTo>
                    <a:pt x="4570006" y="68580"/>
                  </a:lnTo>
                  <a:lnTo>
                    <a:pt x="4581855" y="69850"/>
                  </a:lnTo>
                  <a:lnTo>
                    <a:pt x="4599559" y="71120"/>
                  </a:lnTo>
                  <a:lnTo>
                    <a:pt x="4613173" y="72390"/>
                  </a:lnTo>
                  <a:lnTo>
                    <a:pt x="4612729" y="73660"/>
                  </a:lnTo>
                  <a:lnTo>
                    <a:pt x="4652772" y="73660"/>
                  </a:lnTo>
                  <a:lnTo>
                    <a:pt x="4746028" y="68580"/>
                  </a:lnTo>
                  <a:lnTo>
                    <a:pt x="4795850" y="66040"/>
                  </a:lnTo>
                  <a:lnTo>
                    <a:pt x="4840770" y="66040"/>
                  </a:lnTo>
                  <a:lnTo>
                    <a:pt x="4813922" y="70269"/>
                  </a:lnTo>
                  <a:lnTo>
                    <a:pt x="4837087" y="69608"/>
                  </a:lnTo>
                  <a:lnTo>
                    <a:pt x="4844085" y="68567"/>
                  </a:lnTo>
                  <a:lnTo>
                    <a:pt x="4843221" y="67233"/>
                  </a:lnTo>
                  <a:lnTo>
                    <a:pt x="4842942" y="66040"/>
                  </a:lnTo>
                  <a:lnTo>
                    <a:pt x="4845545" y="66040"/>
                  </a:lnTo>
                  <a:lnTo>
                    <a:pt x="4849596" y="64770"/>
                  </a:lnTo>
                  <a:lnTo>
                    <a:pt x="4855680" y="64770"/>
                  </a:lnTo>
                  <a:lnTo>
                    <a:pt x="4864227" y="63500"/>
                  </a:lnTo>
                  <a:lnTo>
                    <a:pt x="4965674" y="63500"/>
                  </a:lnTo>
                  <a:lnTo>
                    <a:pt x="5011344" y="64770"/>
                  </a:lnTo>
                  <a:lnTo>
                    <a:pt x="5059464" y="63500"/>
                  </a:lnTo>
                  <a:lnTo>
                    <a:pt x="5111559" y="60960"/>
                  </a:lnTo>
                  <a:lnTo>
                    <a:pt x="5163286" y="67310"/>
                  </a:lnTo>
                  <a:lnTo>
                    <a:pt x="5182197" y="66040"/>
                  </a:lnTo>
                  <a:lnTo>
                    <a:pt x="5183340" y="63500"/>
                  </a:lnTo>
                  <a:lnTo>
                    <a:pt x="5174983" y="62230"/>
                  </a:lnTo>
                  <a:lnTo>
                    <a:pt x="5165407" y="60960"/>
                  </a:lnTo>
                  <a:lnTo>
                    <a:pt x="5162855" y="58420"/>
                  </a:lnTo>
                  <a:lnTo>
                    <a:pt x="5175618" y="57150"/>
                  </a:lnTo>
                  <a:lnTo>
                    <a:pt x="5211940" y="54610"/>
                  </a:lnTo>
                  <a:lnTo>
                    <a:pt x="5252758" y="54610"/>
                  </a:lnTo>
                  <a:lnTo>
                    <a:pt x="5262854" y="57150"/>
                  </a:lnTo>
                  <a:lnTo>
                    <a:pt x="5262727" y="59690"/>
                  </a:lnTo>
                  <a:lnTo>
                    <a:pt x="5272887" y="62230"/>
                  </a:lnTo>
                  <a:lnTo>
                    <a:pt x="5309578" y="58420"/>
                  </a:lnTo>
                  <a:lnTo>
                    <a:pt x="5381612" y="54610"/>
                  </a:lnTo>
                  <a:lnTo>
                    <a:pt x="5407850" y="53340"/>
                  </a:lnTo>
                  <a:lnTo>
                    <a:pt x="5464518" y="54610"/>
                  </a:lnTo>
                  <a:lnTo>
                    <a:pt x="5446242" y="55880"/>
                  </a:lnTo>
                  <a:lnTo>
                    <a:pt x="5412384" y="55880"/>
                  </a:lnTo>
                  <a:lnTo>
                    <a:pt x="5395049" y="57150"/>
                  </a:lnTo>
                  <a:lnTo>
                    <a:pt x="5453926" y="59690"/>
                  </a:lnTo>
                  <a:lnTo>
                    <a:pt x="5373052" y="66040"/>
                  </a:lnTo>
                  <a:lnTo>
                    <a:pt x="5364035" y="67310"/>
                  </a:lnTo>
                  <a:lnTo>
                    <a:pt x="5386857" y="69850"/>
                  </a:lnTo>
                  <a:lnTo>
                    <a:pt x="5413845" y="63500"/>
                  </a:lnTo>
                  <a:lnTo>
                    <a:pt x="5539130" y="60960"/>
                  </a:lnTo>
                  <a:lnTo>
                    <a:pt x="5596661" y="58420"/>
                  </a:lnTo>
                  <a:lnTo>
                    <a:pt x="5618213" y="53340"/>
                  </a:lnTo>
                  <a:lnTo>
                    <a:pt x="5623598" y="52070"/>
                  </a:lnTo>
                  <a:lnTo>
                    <a:pt x="5662409" y="54610"/>
                  </a:lnTo>
                  <a:lnTo>
                    <a:pt x="5651297" y="54610"/>
                  </a:lnTo>
                  <a:lnTo>
                    <a:pt x="5649519" y="55880"/>
                  </a:lnTo>
                  <a:lnTo>
                    <a:pt x="5680634" y="55880"/>
                  </a:lnTo>
                  <a:lnTo>
                    <a:pt x="5706973" y="53340"/>
                  </a:lnTo>
                  <a:lnTo>
                    <a:pt x="5737377" y="48260"/>
                  </a:lnTo>
                  <a:lnTo>
                    <a:pt x="5791720" y="46990"/>
                  </a:lnTo>
                  <a:lnTo>
                    <a:pt x="5814631" y="48260"/>
                  </a:lnTo>
                  <a:lnTo>
                    <a:pt x="5830303" y="49530"/>
                  </a:lnTo>
                  <a:lnTo>
                    <a:pt x="5834215" y="50520"/>
                  </a:lnTo>
                  <a:lnTo>
                    <a:pt x="5901626" y="48260"/>
                  </a:lnTo>
                  <a:lnTo>
                    <a:pt x="5913145" y="48260"/>
                  </a:lnTo>
                  <a:lnTo>
                    <a:pt x="5915431" y="49530"/>
                  </a:lnTo>
                  <a:lnTo>
                    <a:pt x="5909500" y="49530"/>
                  </a:lnTo>
                  <a:lnTo>
                    <a:pt x="5896368" y="50800"/>
                  </a:lnTo>
                  <a:lnTo>
                    <a:pt x="6011481" y="48260"/>
                  </a:lnTo>
                  <a:lnTo>
                    <a:pt x="6010630" y="49530"/>
                  </a:lnTo>
                  <a:lnTo>
                    <a:pt x="6018428" y="48260"/>
                  </a:lnTo>
                  <a:lnTo>
                    <a:pt x="6026213" y="46990"/>
                  </a:lnTo>
                  <a:lnTo>
                    <a:pt x="6045873" y="45720"/>
                  </a:lnTo>
                  <a:lnTo>
                    <a:pt x="6065850" y="43180"/>
                  </a:lnTo>
                  <a:lnTo>
                    <a:pt x="6082423" y="41910"/>
                  </a:lnTo>
                  <a:lnTo>
                    <a:pt x="6092596" y="43180"/>
                  </a:lnTo>
                  <a:lnTo>
                    <a:pt x="6086995" y="43180"/>
                  </a:lnTo>
                  <a:lnTo>
                    <a:pt x="6077318" y="44450"/>
                  </a:lnTo>
                  <a:lnTo>
                    <a:pt x="6075248" y="45720"/>
                  </a:lnTo>
                  <a:lnTo>
                    <a:pt x="6138989" y="41910"/>
                  </a:lnTo>
                  <a:lnTo>
                    <a:pt x="6145060" y="44450"/>
                  </a:lnTo>
                  <a:lnTo>
                    <a:pt x="6129807" y="46990"/>
                  </a:lnTo>
                  <a:lnTo>
                    <a:pt x="6101410" y="48260"/>
                  </a:lnTo>
                  <a:lnTo>
                    <a:pt x="6068111" y="48260"/>
                  </a:lnTo>
                  <a:lnTo>
                    <a:pt x="6103518" y="53340"/>
                  </a:lnTo>
                  <a:lnTo>
                    <a:pt x="6132957" y="52070"/>
                  </a:lnTo>
                  <a:lnTo>
                    <a:pt x="6175324" y="49530"/>
                  </a:lnTo>
                  <a:lnTo>
                    <a:pt x="6249492" y="52070"/>
                  </a:lnTo>
                  <a:lnTo>
                    <a:pt x="6189319" y="53340"/>
                  </a:lnTo>
                  <a:lnTo>
                    <a:pt x="6220168" y="57150"/>
                  </a:lnTo>
                  <a:lnTo>
                    <a:pt x="6295872" y="59690"/>
                  </a:lnTo>
                  <a:lnTo>
                    <a:pt x="6343155" y="62230"/>
                  </a:lnTo>
                  <a:lnTo>
                    <a:pt x="6277622" y="55880"/>
                  </a:lnTo>
                  <a:lnTo>
                    <a:pt x="6255093" y="50800"/>
                  </a:lnTo>
                  <a:lnTo>
                    <a:pt x="6276073" y="48260"/>
                  </a:lnTo>
                  <a:lnTo>
                    <a:pt x="6332690" y="48260"/>
                  </a:lnTo>
                  <a:lnTo>
                    <a:pt x="6358585" y="45720"/>
                  </a:lnTo>
                  <a:lnTo>
                    <a:pt x="6365189" y="48260"/>
                  </a:lnTo>
                  <a:lnTo>
                    <a:pt x="6382817" y="49530"/>
                  </a:lnTo>
                  <a:lnTo>
                    <a:pt x="6440970" y="49530"/>
                  </a:lnTo>
                  <a:lnTo>
                    <a:pt x="6437871" y="54610"/>
                  </a:lnTo>
                  <a:lnTo>
                    <a:pt x="6466205" y="53340"/>
                  </a:lnTo>
                  <a:lnTo>
                    <a:pt x="6482677" y="52070"/>
                  </a:lnTo>
                  <a:lnTo>
                    <a:pt x="6495339" y="49530"/>
                  </a:lnTo>
                  <a:lnTo>
                    <a:pt x="6512268" y="46990"/>
                  </a:lnTo>
                  <a:lnTo>
                    <a:pt x="6546012" y="48260"/>
                  </a:lnTo>
                  <a:lnTo>
                    <a:pt x="6567665" y="50800"/>
                  </a:lnTo>
                  <a:lnTo>
                    <a:pt x="6581432" y="53340"/>
                  </a:lnTo>
                  <a:lnTo>
                    <a:pt x="6591554" y="57150"/>
                  </a:lnTo>
                  <a:lnTo>
                    <a:pt x="6616192" y="57150"/>
                  </a:lnTo>
                  <a:lnTo>
                    <a:pt x="6620408" y="55880"/>
                  </a:lnTo>
                  <a:lnTo>
                    <a:pt x="6612776" y="54610"/>
                  </a:lnTo>
                  <a:lnTo>
                    <a:pt x="6596177" y="50800"/>
                  </a:lnTo>
                  <a:lnTo>
                    <a:pt x="6604355" y="49530"/>
                  </a:lnTo>
                  <a:lnTo>
                    <a:pt x="6634937" y="48260"/>
                  </a:lnTo>
                  <a:lnTo>
                    <a:pt x="6686639" y="49530"/>
                  </a:lnTo>
                  <a:lnTo>
                    <a:pt x="6735597" y="49530"/>
                  </a:lnTo>
                  <a:lnTo>
                    <a:pt x="6761429" y="48260"/>
                  </a:lnTo>
                  <a:lnTo>
                    <a:pt x="6787261" y="46990"/>
                  </a:lnTo>
                  <a:lnTo>
                    <a:pt x="6847052" y="45720"/>
                  </a:lnTo>
                  <a:lnTo>
                    <a:pt x="6867550" y="46990"/>
                  </a:lnTo>
                  <a:lnTo>
                    <a:pt x="6864070" y="48260"/>
                  </a:lnTo>
                  <a:lnTo>
                    <a:pt x="6854444" y="49530"/>
                  </a:lnTo>
                  <a:lnTo>
                    <a:pt x="6856463" y="50800"/>
                  </a:lnTo>
                  <a:lnTo>
                    <a:pt x="6901878" y="45720"/>
                  </a:lnTo>
                  <a:lnTo>
                    <a:pt x="6912991" y="45720"/>
                  </a:lnTo>
                  <a:lnTo>
                    <a:pt x="6907581" y="48260"/>
                  </a:lnTo>
                  <a:lnTo>
                    <a:pt x="6925157" y="46990"/>
                  </a:lnTo>
                  <a:lnTo>
                    <a:pt x="6928091" y="45720"/>
                  </a:lnTo>
                  <a:lnTo>
                    <a:pt x="6931025" y="44450"/>
                  </a:lnTo>
                  <a:lnTo>
                    <a:pt x="6941007" y="41910"/>
                  </a:lnTo>
                  <a:lnTo>
                    <a:pt x="6998208" y="39370"/>
                  </a:lnTo>
                  <a:lnTo>
                    <a:pt x="7048030" y="41910"/>
                  </a:lnTo>
                  <a:lnTo>
                    <a:pt x="7108761" y="45720"/>
                  </a:lnTo>
                  <a:lnTo>
                    <a:pt x="7168832" y="43180"/>
                  </a:lnTo>
                  <a:lnTo>
                    <a:pt x="7175259" y="44450"/>
                  </a:lnTo>
                  <a:lnTo>
                    <a:pt x="7171957" y="46990"/>
                  </a:lnTo>
                  <a:lnTo>
                    <a:pt x="7166280" y="48260"/>
                  </a:lnTo>
                  <a:lnTo>
                    <a:pt x="7165543" y="49530"/>
                  </a:lnTo>
                  <a:lnTo>
                    <a:pt x="7258126" y="45720"/>
                  </a:lnTo>
                  <a:lnTo>
                    <a:pt x="7289203" y="43180"/>
                  </a:lnTo>
                  <a:lnTo>
                    <a:pt x="7337031" y="39370"/>
                  </a:lnTo>
                  <a:lnTo>
                    <a:pt x="7408443" y="44450"/>
                  </a:lnTo>
                  <a:lnTo>
                    <a:pt x="7389520" y="40640"/>
                  </a:lnTo>
                  <a:lnTo>
                    <a:pt x="7394156" y="39370"/>
                  </a:lnTo>
                  <a:lnTo>
                    <a:pt x="7403439" y="36830"/>
                  </a:lnTo>
                  <a:lnTo>
                    <a:pt x="7438225" y="34290"/>
                  </a:lnTo>
                  <a:lnTo>
                    <a:pt x="7481887" y="30480"/>
                  </a:lnTo>
                  <a:lnTo>
                    <a:pt x="7456322" y="27940"/>
                  </a:lnTo>
                  <a:lnTo>
                    <a:pt x="7445654" y="26670"/>
                  </a:lnTo>
                  <a:lnTo>
                    <a:pt x="7436713" y="25400"/>
                  </a:lnTo>
                  <a:lnTo>
                    <a:pt x="7530503" y="22860"/>
                  </a:lnTo>
                  <a:lnTo>
                    <a:pt x="7535329" y="24130"/>
                  </a:lnTo>
                  <a:lnTo>
                    <a:pt x="7533754" y="25400"/>
                  </a:lnTo>
                  <a:lnTo>
                    <a:pt x="7527163" y="26670"/>
                  </a:lnTo>
                  <a:lnTo>
                    <a:pt x="7516977" y="27940"/>
                  </a:lnTo>
                  <a:lnTo>
                    <a:pt x="7534173" y="26670"/>
                  </a:lnTo>
                  <a:lnTo>
                    <a:pt x="7550442" y="29210"/>
                  </a:lnTo>
                  <a:lnTo>
                    <a:pt x="7551775" y="31750"/>
                  </a:lnTo>
                  <a:lnTo>
                    <a:pt x="7542314" y="34290"/>
                  </a:lnTo>
                  <a:lnTo>
                    <a:pt x="7526223" y="36830"/>
                  </a:lnTo>
                  <a:lnTo>
                    <a:pt x="7492466" y="31750"/>
                  </a:lnTo>
                  <a:lnTo>
                    <a:pt x="7475753" y="34290"/>
                  </a:lnTo>
                  <a:lnTo>
                    <a:pt x="7461936" y="38100"/>
                  </a:lnTo>
                  <a:lnTo>
                    <a:pt x="7453363" y="40640"/>
                  </a:lnTo>
                  <a:lnTo>
                    <a:pt x="7452588" y="42633"/>
                  </a:lnTo>
                  <a:lnTo>
                    <a:pt x="7452385" y="42468"/>
                  </a:lnTo>
                  <a:lnTo>
                    <a:pt x="7445680" y="43167"/>
                  </a:lnTo>
                  <a:lnTo>
                    <a:pt x="7445527" y="44056"/>
                  </a:lnTo>
                  <a:lnTo>
                    <a:pt x="7459650" y="45046"/>
                  </a:lnTo>
                  <a:lnTo>
                    <a:pt x="7454836" y="44221"/>
                  </a:lnTo>
                  <a:lnTo>
                    <a:pt x="7453516" y="43345"/>
                  </a:lnTo>
                  <a:lnTo>
                    <a:pt x="7453300" y="43180"/>
                  </a:lnTo>
                  <a:lnTo>
                    <a:pt x="7457948" y="43180"/>
                  </a:lnTo>
                  <a:lnTo>
                    <a:pt x="7465200" y="41910"/>
                  </a:lnTo>
                  <a:lnTo>
                    <a:pt x="7483132" y="41910"/>
                  </a:lnTo>
                  <a:lnTo>
                    <a:pt x="7477061" y="43180"/>
                  </a:lnTo>
                  <a:lnTo>
                    <a:pt x="7473188" y="43180"/>
                  </a:lnTo>
                  <a:lnTo>
                    <a:pt x="7475995" y="44450"/>
                  </a:lnTo>
                  <a:lnTo>
                    <a:pt x="7485583" y="44450"/>
                  </a:lnTo>
                  <a:lnTo>
                    <a:pt x="7504303" y="41910"/>
                  </a:lnTo>
                  <a:lnTo>
                    <a:pt x="7525563" y="49530"/>
                  </a:lnTo>
                  <a:lnTo>
                    <a:pt x="7530757" y="46990"/>
                  </a:lnTo>
                  <a:lnTo>
                    <a:pt x="7653363" y="52070"/>
                  </a:lnTo>
                  <a:lnTo>
                    <a:pt x="7696670" y="49530"/>
                  </a:lnTo>
                  <a:lnTo>
                    <a:pt x="7785836" y="41910"/>
                  </a:lnTo>
                  <a:lnTo>
                    <a:pt x="7835836" y="39370"/>
                  </a:lnTo>
                  <a:lnTo>
                    <a:pt x="7892186" y="36830"/>
                  </a:lnTo>
                  <a:lnTo>
                    <a:pt x="7956969" y="35560"/>
                  </a:lnTo>
                  <a:lnTo>
                    <a:pt x="7941145" y="39370"/>
                  </a:lnTo>
                  <a:lnTo>
                    <a:pt x="7939964" y="41910"/>
                  </a:lnTo>
                  <a:lnTo>
                    <a:pt x="7944917" y="45720"/>
                  </a:lnTo>
                  <a:lnTo>
                    <a:pt x="7947482" y="49530"/>
                  </a:lnTo>
                  <a:lnTo>
                    <a:pt x="7913484" y="46990"/>
                  </a:lnTo>
                  <a:lnTo>
                    <a:pt x="7820647" y="49530"/>
                  </a:lnTo>
                  <a:lnTo>
                    <a:pt x="7767409" y="49530"/>
                  </a:lnTo>
                  <a:lnTo>
                    <a:pt x="7787729" y="50800"/>
                  </a:lnTo>
                  <a:lnTo>
                    <a:pt x="7795006" y="52070"/>
                  </a:lnTo>
                  <a:lnTo>
                    <a:pt x="7793660" y="53136"/>
                  </a:lnTo>
                  <a:lnTo>
                    <a:pt x="7915961" y="49530"/>
                  </a:lnTo>
                  <a:lnTo>
                    <a:pt x="7919504" y="52070"/>
                  </a:lnTo>
                  <a:lnTo>
                    <a:pt x="7932699" y="53340"/>
                  </a:lnTo>
                  <a:lnTo>
                    <a:pt x="7952753" y="54610"/>
                  </a:lnTo>
                  <a:lnTo>
                    <a:pt x="7976870" y="55880"/>
                  </a:lnTo>
                  <a:lnTo>
                    <a:pt x="7982026" y="50800"/>
                  </a:lnTo>
                  <a:lnTo>
                    <a:pt x="8021955" y="49530"/>
                  </a:lnTo>
                  <a:lnTo>
                    <a:pt x="8076463" y="49530"/>
                  </a:lnTo>
                  <a:lnTo>
                    <a:pt x="8125346" y="48260"/>
                  </a:lnTo>
                  <a:lnTo>
                    <a:pt x="8124228" y="50800"/>
                  </a:lnTo>
                  <a:lnTo>
                    <a:pt x="8113852" y="52070"/>
                  </a:lnTo>
                  <a:lnTo>
                    <a:pt x="8090903" y="53340"/>
                  </a:lnTo>
                  <a:lnTo>
                    <a:pt x="8052041" y="53340"/>
                  </a:lnTo>
                  <a:lnTo>
                    <a:pt x="8097088" y="54610"/>
                  </a:lnTo>
                  <a:lnTo>
                    <a:pt x="8132724" y="52070"/>
                  </a:lnTo>
                  <a:lnTo>
                    <a:pt x="8168119" y="48260"/>
                  </a:lnTo>
                  <a:lnTo>
                    <a:pt x="8212442" y="49530"/>
                  </a:lnTo>
                  <a:lnTo>
                    <a:pt x="8187372" y="49530"/>
                  </a:lnTo>
                  <a:lnTo>
                    <a:pt x="8182242" y="50800"/>
                  </a:lnTo>
                  <a:lnTo>
                    <a:pt x="8216925" y="49530"/>
                  </a:lnTo>
                  <a:lnTo>
                    <a:pt x="8256079" y="50800"/>
                  </a:lnTo>
                  <a:lnTo>
                    <a:pt x="8284451" y="52070"/>
                  </a:lnTo>
                  <a:lnTo>
                    <a:pt x="8286801" y="54610"/>
                  </a:lnTo>
                  <a:lnTo>
                    <a:pt x="8271230" y="54610"/>
                  </a:lnTo>
                  <a:lnTo>
                    <a:pt x="8379409" y="57150"/>
                  </a:lnTo>
                  <a:lnTo>
                    <a:pt x="8547862" y="57150"/>
                  </a:lnTo>
                  <a:lnTo>
                    <a:pt x="8584362" y="54610"/>
                  </a:lnTo>
                  <a:lnTo>
                    <a:pt x="8602180" y="52070"/>
                  </a:lnTo>
                  <a:lnTo>
                    <a:pt x="8603196" y="53340"/>
                  </a:lnTo>
                  <a:lnTo>
                    <a:pt x="8588426" y="62230"/>
                  </a:lnTo>
                  <a:lnTo>
                    <a:pt x="8582139" y="63500"/>
                  </a:lnTo>
                  <a:lnTo>
                    <a:pt x="8669934" y="52070"/>
                  </a:lnTo>
                  <a:lnTo>
                    <a:pt x="8699208" y="48260"/>
                  </a:lnTo>
                  <a:lnTo>
                    <a:pt x="8767496" y="39370"/>
                  </a:lnTo>
                  <a:lnTo>
                    <a:pt x="8766378" y="45720"/>
                  </a:lnTo>
                  <a:lnTo>
                    <a:pt x="8773477" y="54610"/>
                  </a:lnTo>
                  <a:lnTo>
                    <a:pt x="8767534" y="62230"/>
                  </a:lnTo>
                  <a:lnTo>
                    <a:pt x="8727288" y="66040"/>
                  </a:lnTo>
                  <a:lnTo>
                    <a:pt x="8747112" y="67310"/>
                  </a:lnTo>
                  <a:lnTo>
                    <a:pt x="8770595" y="68580"/>
                  </a:lnTo>
                  <a:lnTo>
                    <a:pt x="8799220" y="68580"/>
                  </a:lnTo>
                  <a:lnTo>
                    <a:pt x="8834463" y="67310"/>
                  </a:lnTo>
                  <a:lnTo>
                    <a:pt x="8821217" y="66040"/>
                  </a:lnTo>
                  <a:lnTo>
                    <a:pt x="8810168" y="62230"/>
                  </a:lnTo>
                  <a:lnTo>
                    <a:pt x="8806586" y="58420"/>
                  </a:lnTo>
                  <a:lnTo>
                    <a:pt x="8815730" y="57150"/>
                  </a:lnTo>
                  <a:lnTo>
                    <a:pt x="8850338" y="60960"/>
                  </a:lnTo>
                  <a:lnTo>
                    <a:pt x="8870912" y="63500"/>
                  </a:lnTo>
                  <a:lnTo>
                    <a:pt x="8894254" y="66040"/>
                  </a:lnTo>
                  <a:lnTo>
                    <a:pt x="8937130" y="69850"/>
                  </a:lnTo>
                  <a:lnTo>
                    <a:pt x="8927592" y="67310"/>
                  </a:lnTo>
                  <a:lnTo>
                    <a:pt x="8934196" y="63500"/>
                  </a:lnTo>
                  <a:lnTo>
                    <a:pt x="8952979" y="59690"/>
                  </a:lnTo>
                  <a:lnTo>
                    <a:pt x="8980043" y="58420"/>
                  </a:lnTo>
                  <a:lnTo>
                    <a:pt x="8977655" y="60960"/>
                  </a:lnTo>
                  <a:lnTo>
                    <a:pt x="8977414" y="64770"/>
                  </a:lnTo>
                  <a:lnTo>
                    <a:pt x="8975611" y="68580"/>
                  </a:lnTo>
                  <a:lnTo>
                    <a:pt x="8968537" y="69850"/>
                  </a:lnTo>
                  <a:lnTo>
                    <a:pt x="9067978" y="60960"/>
                  </a:lnTo>
                  <a:lnTo>
                    <a:pt x="9057145" y="63500"/>
                  </a:lnTo>
                  <a:lnTo>
                    <a:pt x="9059151" y="67310"/>
                  </a:lnTo>
                  <a:lnTo>
                    <a:pt x="9069959" y="71120"/>
                  </a:lnTo>
                  <a:lnTo>
                    <a:pt x="9085529" y="73660"/>
                  </a:lnTo>
                  <a:lnTo>
                    <a:pt x="9127871" y="73660"/>
                  </a:lnTo>
                  <a:lnTo>
                    <a:pt x="9167597" y="74930"/>
                  </a:lnTo>
                  <a:lnTo>
                    <a:pt x="9197734" y="76200"/>
                  </a:lnTo>
                  <a:lnTo>
                    <a:pt x="9155747" y="72390"/>
                  </a:lnTo>
                  <a:lnTo>
                    <a:pt x="9211170" y="72390"/>
                  </a:lnTo>
                  <a:lnTo>
                    <a:pt x="9250286" y="69850"/>
                  </a:lnTo>
                  <a:lnTo>
                    <a:pt x="9283903" y="66040"/>
                  </a:lnTo>
                  <a:lnTo>
                    <a:pt x="9322816" y="63500"/>
                  </a:lnTo>
                  <a:lnTo>
                    <a:pt x="9377832" y="63500"/>
                  </a:lnTo>
                  <a:lnTo>
                    <a:pt x="9367774" y="66040"/>
                  </a:lnTo>
                  <a:lnTo>
                    <a:pt x="9363050" y="71120"/>
                  </a:lnTo>
                  <a:lnTo>
                    <a:pt x="9371444" y="76200"/>
                  </a:lnTo>
                  <a:lnTo>
                    <a:pt x="9400743" y="78740"/>
                  </a:lnTo>
                  <a:lnTo>
                    <a:pt x="9431274" y="73660"/>
                  </a:lnTo>
                  <a:lnTo>
                    <a:pt x="9480474" y="66040"/>
                  </a:lnTo>
                  <a:lnTo>
                    <a:pt x="9501403" y="63500"/>
                  </a:lnTo>
                  <a:lnTo>
                    <a:pt x="9522320" y="60960"/>
                  </a:lnTo>
                  <a:lnTo>
                    <a:pt x="9543250" y="58420"/>
                  </a:lnTo>
                  <a:lnTo>
                    <a:pt x="9566999" y="57150"/>
                  </a:lnTo>
                  <a:lnTo>
                    <a:pt x="9614522" y="54610"/>
                  </a:lnTo>
                  <a:lnTo>
                    <a:pt x="9633293" y="58420"/>
                  </a:lnTo>
                  <a:lnTo>
                    <a:pt x="9708832" y="55880"/>
                  </a:lnTo>
                  <a:lnTo>
                    <a:pt x="9671456" y="60960"/>
                  </a:lnTo>
                  <a:lnTo>
                    <a:pt x="9620631" y="67310"/>
                  </a:lnTo>
                  <a:lnTo>
                    <a:pt x="9563341" y="72390"/>
                  </a:lnTo>
                  <a:lnTo>
                    <a:pt x="9506547" y="78740"/>
                  </a:lnTo>
                  <a:lnTo>
                    <a:pt x="9457207" y="82550"/>
                  </a:lnTo>
                  <a:lnTo>
                    <a:pt x="9477654" y="83820"/>
                  </a:lnTo>
                  <a:lnTo>
                    <a:pt x="9486532" y="85090"/>
                  </a:lnTo>
                  <a:lnTo>
                    <a:pt x="9499346" y="86360"/>
                  </a:lnTo>
                  <a:lnTo>
                    <a:pt x="9531553" y="87630"/>
                  </a:lnTo>
                  <a:lnTo>
                    <a:pt x="9535211" y="88900"/>
                  </a:lnTo>
                  <a:lnTo>
                    <a:pt x="9520364" y="90170"/>
                  </a:lnTo>
                  <a:lnTo>
                    <a:pt x="9502280" y="91186"/>
                  </a:lnTo>
                  <a:lnTo>
                    <a:pt x="9624822" y="96520"/>
                  </a:lnTo>
                  <a:lnTo>
                    <a:pt x="9639541" y="92710"/>
                  </a:lnTo>
                  <a:lnTo>
                    <a:pt x="9716059" y="90170"/>
                  </a:lnTo>
                  <a:lnTo>
                    <a:pt x="9731299" y="87630"/>
                  </a:lnTo>
                  <a:lnTo>
                    <a:pt x="9572422" y="90170"/>
                  </a:lnTo>
                  <a:lnTo>
                    <a:pt x="9585808" y="85090"/>
                  </a:lnTo>
                  <a:lnTo>
                    <a:pt x="9629140" y="80010"/>
                  </a:lnTo>
                  <a:lnTo>
                    <a:pt x="9693046" y="77470"/>
                  </a:lnTo>
                  <a:lnTo>
                    <a:pt x="9768192" y="77470"/>
                  </a:lnTo>
                  <a:lnTo>
                    <a:pt x="9776168" y="81280"/>
                  </a:lnTo>
                  <a:lnTo>
                    <a:pt x="9768294" y="85090"/>
                  </a:lnTo>
                  <a:lnTo>
                    <a:pt x="9755873" y="88900"/>
                  </a:lnTo>
                  <a:lnTo>
                    <a:pt x="9750273" y="91440"/>
                  </a:lnTo>
                  <a:lnTo>
                    <a:pt x="9771482" y="90170"/>
                  </a:lnTo>
                  <a:lnTo>
                    <a:pt x="9839173" y="90170"/>
                  </a:lnTo>
                  <a:lnTo>
                    <a:pt x="9858121" y="91440"/>
                  </a:lnTo>
                  <a:lnTo>
                    <a:pt x="9814103" y="93980"/>
                  </a:lnTo>
                  <a:lnTo>
                    <a:pt x="9854197" y="93980"/>
                  </a:lnTo>
                  <a:lnTo>
                    <a:pt x="9891471" y="92710"/>
                  </a:lnTo>
                  <a:lnTo>
                    <a:pt x="9930905" y="92710"/>
                  </a:lnTo>
                  <a:lnTo>
                    <a:pt x="9977476" y="95250"/>
                  </a:lnTo>
                  <a:lnTo>
                    <a:pt x="9998723" y="97790"/>
                  </a:lnTo>
                  <a:lnTo>
                    <a:pt x="10022522" y="101600"/>
                  </a:lnTo>
                  <a:lnTo>
                    <a:pt x="10042627" y="102870"/>
                  </a:lnTo>
                  <a:lnTo>
                    <a:pt x="10052837" y="102870"/>
                  </a:lnTo>
                  <a:lnTo>
                    <a:pt x="10029761" y="93980"/>
                  </a:lnTo>
                  <a:lnTo>
                    <a:pt x="10028377" y="92710"/>
                  </a:lnTo>
                  <a:lnTo>
                    <a:pt x="10025621" y="90170"/>
                  </a:lnTo>
                  <a:lnTo>
                    <a:pt x="10018738" y="83820"/>
                  </a:lnTo>
                  <a:lnTo>
                    <a:pt x="10019449" y="77470"/>
                  </a:lnTo>
                  <a:lnTo>
                    <a:pt x="10019868" y="73660"/>
                  </a:lnTo>
                  <a:lnTo>
                    <a:pt x="10033305" y="67310"/>
                  </a:lnTo>
                  <a:lnTo>
                    <a:pt x="10056838" y="68580"/>
                  </a:lnTo>
                  <a:lnTo>
                    <a:pt x="10185794" y="82550"/>
                  </a:lnTo>
                  <a:lnTo>
                    <a:pt x="10193541" y="87630"/>
                  </a:lnTo>
                  <a:lnTo>
                    <a:pt x="10174884" y="91440"/>
                  </a:lnTo>
                  <a:lnTo>
                    <a:pt x="10155149" y="95250"/>
                  </a:lnTo>
                  <a:lnTo>
                    <a:pt x="10159619" y="100330"/>
                  </a:lnTo>
                  <a:lnTo>
                    <a:pt x="10160330" y="100126"/>
                  </a:lnTo>
                  <a:lnTo>
                    <a:pt x="10160622" y="100355"/>
                  </a:lnTo>
                  <a:lnTo>
                    <a:pt x="10165588" y="101206"/>
                  </a:lnTo>
                  <a:lnTo>
                    <a:pt x="10175380" y="102082"/>
                  </a:lnTo>
                  <a:lnTo>
                    <a:pt x="10190861" y="102933"/>
                  </a:lnTo>
                  <a:lnTo>
                    <a:pt x="10179977" y="102044"/>
                  </a:lnTo>
                  <a:lnTo>
                    <a:pt x="10171405" y="101168"/>
                  </a:lnTo>
                  <a:lnTo>
                    <a:pt x="10164750" y="100330"/>
                  </a:lnTo>
                  <a:lnTo>
                    <a:pt x="10161435" y="99809"/>
                  </a:lnTo>
                  <a:lnTo>
                    <a:pt x="10164026" y="99060"/>
                  </a:lnTo>
                  <a:lnTo>
                    <a:pt x="10172967" y="97790"/>
                  </a:lnTo>
                  <a:lnTo>
                    <a:pt x="10183330" y="96520"/>
                  </a:lnTo>
                  <a:lnTo>
                    <a:pt x="10192017" y="96520"/>
                  </a:lnTo>
                  <a:lnTo>
                    <a:pt x="10201783" y="99060"/>
                  </a:lnTo>
                  <a:lnTo>
                    <a:pt x="10202939" y="100330"/>
                  </a:lnTo>
                  <a:lnTo>
                    <a:pt x="10209632" y="101600"/>
                  </a:lnTo>
                  <a:lnTo>
                    <a:pt x="10236009" y="102870"/>
                  </a:lnTo>
                  <a:lnTo>
                    <a:pt x="10255948" y="100330"/>
                  </a:lnTo>
                  <a:lnTo>
                    <a:pt x="10284346" y="101600"/>
                  </a:lnTo>
                  <a:lnTo>
                    <a:pt x="10295064" y="101600"/>
                  </a:lnTo>
                  <a:lnTo>
                    <a:pt x="10284041" y="100330"/>
                  </a:lnTo>
                  <a:lnTo>
                    <a:pt x="10261981" y="97790"/>
                  </a:lnTo>
                  <a:lnTo>
                    <a:pt x="10294341" y="99060"/>
                  </a:lnTo>
                  <a:lnTo>
                    <a:pt x="10343731" y="101600"/>
                  </a:lnTo>
                  <a:lnTo>
                    <a:pt x="10381297" y="102870"/>
                  </a:lnTo>
                  <a:lnTo>
                    <a:pt x="10382644" y="99060"/>
                  </a:lnTo>
                  <a:lnTo>
                    <a:pt x="10391407" y="97790"/>
                  </a:lnTo>
                  <a:lnTo>
                    <a:pt x="10400170" y="96520"/>
                  </a:lnTo>
                  <a:lnTo>
                    <a:pt x="10408933" y="95250"/>
                  </a:lnTo>
                  <a:lnTo>
                    <a:pt x="10448976" y="91440"/>
                  </a:lnTo>
                  <a:lnTo>
                    <a:pt x="10491572" y="90170"/>
                  </a:lnTo>
                  <a:lnTo>
                    <a:pt x="10488358" y="92710"/>
                  </a:lnTo>
                  <a:lnTo>
                    <a:pt x="10506075" y="96520"/>
                  </a:lnTo>
                  <a:lnTo>
                    <a:pt x="10776014" y="109220"/>
                  </a:lnTo>
                  <a:lnTo>
                    <a:pt x="10788764" y="110490"/>
                  </a:lnTo>
                  <a:lnTo>
                    <a:pt x="10806125" y="113030"/>
                  </a:lnTo>
                  <a:lnTo>
                    <a:pt x="10817771" y="114300"/>
                  </a:lnTo>
                  <a:lnTo>
                    <a:pt x="10813428" y="116840"/>
                  </a:lnTo>
                  <a:lnTo>
                    <a:pt x="10836999" y="115570"/>
                  </a:lnTo>
                  <a:lnTo>
                    <a:pt x="10873143" y="115570"/>
                  </a:lnTo>
                  <a:lnTo>
                    <a:pt x="10889501" y="118110"/>
                  </a:lnTo>
                  <a:lnTo>
                    <a:pt x="10877601" y="119380"/>
                  </a:lnTo>
                  <a:lnTo>
                    <a:pt x="10855122" y="118110"/>
                  </a:lnTo>
                  <a:lnTo>
                    <a:pt x="10839729" y="119380"/>
                  </a:lnTo>
                  <a:lnTo>
                    <a:pt x="10849127" y="121920"/>
                  </a:lnTo>
                  <a:lnTo>
                    <a:pt x="10864304" y="120650"/>
                  </a:lnTo>
                  <a:lnTo>
                    <a:pt x="10897045" y="119380"/>
                  </a:lnTo>
                  <a:lnTo>
                    <a:pt x="10975543" y="119380"/>
                  </a:lnTo>
                  <a:lnTo>
                    <a:pt x="10952963" y="116840"/>
                  </a:lnTo>
                  <a:lnTo>
                    <a:pt x="10933036" y="115570"/>
                  </a:lnTo>
                  <a:lnTo>
                    <a:pt x="10913110" y="114300"/>
                  </a:lnTo>
                  <a:lnTo>
                    <a:pt x="10827156" y="114300"/>
                  </a:lnTo>
                  <a:lnTo>
                    <a:pt x="10841126" y="109220"/>
                  </a:lnTo>
                  <a:lnTo>
                    <a:pt x="10879773" y="105410"/>
                  </a:lnTo>
                  <a:lnTo>
                    <a:pt x="10938421" y="102870"/>
                  </a:lnTo>
                  <a:lnTo>
                    <a:pt x="11012386" y="102870"/>
                  </a:lnTo>
                  <a:lnTo>
                    <a:pt x="11054093" y="104140"/>
                  </a:lnTo>
                  <a:lnTo>
                    <a:pt x="11064291" y="106680"/>
                  </a:lnTo>
                  <a:lnTo>
                    <a:pt x="11061344" y="107950"/>
                  </a:lnTo>
                  <a:lnTo>
                    <a:pt x="11063656" y="107950"/>
                  </a:lnTo>
                  <a:lnTo>
                    <a:pt x="11129569" y="110490"/>
                  </a:lnTo>
                  <a:lnTo>
                    <a:pt x="11174527" y="110490"/>
                  </a:lnTo>
                  <a:lnTo>
                    <a:pt x="11207852" y="109220"/>
                  </a:lnTo>
                  <a:lnTo>
                    <a:pt x="11238916" y="106680"/>
                  </a:lnTo>
                  <a:lnTo>
                    <a:pt x="11277067" y="107950"/>
                  </a:lnTo>
                  <a:lnTo>
                    <a:pt x="11331677" y="111760"/>
                  </a:lnTo>
                  <a:lnTo>
                    <a:pt x="11354181" y="115570"/>
                  </a:lnTo>
                  <a:lnTo>
                    <a:pt x="11353648" y="119380"/>
                  </a:lnTo>
                  <a:lnTo>
                    <a:pt x="11345482" y="123190"/>
                  </a:lnTo>
                  <a:lnTo>
                    <a:pt x="11345075" y="125730"/>
                  </a:lnTo>
                  <a:lnTo>
                    <a:pt x="11298669" y="124460"/>
                  </a:lnTo>
                  <a:lnTo>
                    <a:pt x="11260417" y="121920"/>
                  </a:lnTo>
                  <a:lnTo>
                    <a:pt x="11249393" y="120675"/>
                  </a:lnTo>
                  <a:lnTo>
                    <a:pt x="11229658" y="121920"/>
                  </a:lnTo>
                  <a:lnTo>
                    <a:pt x="11204524" y="120650"/>
                  </a:lnTo>
                  <a:lnTo>
                    <a:pt x="11181156" y="120650"/>
                  </a:lnTo>
                  <a:lnTo>
                    <a:pt x="11219167" y="123190"/>
                  </a:lnTo>
                  <a:lnTo>
                    <a:pt x="11441417" y="133350"/>
                  </a:lnTo>
                  <a:lnTo>
                    <a:pt x="11497907" y="137160"/>
                  </a:lnTo>
                  <a:lnTo>
                    <a:pt x="11548123" y="139700"/>
                  </a:lnTo>
                  <a:lnTo>
                    <a:pt x="11566385" y="139700"/>
                  </a:lnTo>
                  <a:lnTo>
                    <a:pt x="11583911" y="138430"/>
                  </a:lnTo>
                  <a:lnTo>
                    <a:pt x="11594008" y="138430"/>
                  </a:lnTo>
                  <a:lnTo>
                    <a:pt x="11590007" y="135890"/>
                  </a:lnTo>
                  <a:lnTo>
                    <a:pt x="11551133" y="135890"/>
                  </a:lnTo>
                  <a:lnTo>
                    <a:pt x="11546840" y="132080"/>
                  </a:lnTo>
                  <a:lnTo>
                    <a:pt x="11568354" y="130810"/>
                  </a:lnTo>
                  <a:lnTo>
                    <a:pt x="11587328" y="130810"/>
                  </a:lnTo>
                  <a:lnTo>
                    <a:pt x="11575415" y="128270"/>
                  </a:lnTo>
                  <a:lnTo>
                    <a:pt x="11659553" y="128270"/>
                  </a:lnTo>
                  <a:lnTo>
                    <a:pt x="11707139" y="129540"/>
                  </a:lnTo>
                  <a:lnTo>
                    <a:pt x="11759451" y="132080"/>
                  </a:lnTo>
                  <a:lnTo>
                    <a:pt x="11772964" y="138430"/>
                  </a:lnTo>
                  <a:lnTo>
                    <a:pt x="11764543" y="137160"/>
                  </a:lnTo>
                  <a:lnTo>
                    <a:pt x="11745938" y="134620"/>
                  </a:lnTo>
                  <a:lnTo>
                    <a:pt x="11723726" y="133350"/>
                  </a:lnTo>
                  <a:lnTo>
                    <a:pt x="11704511" y="133350"/>
                  </a:lnTo>
                  <a:lnTo>
                    <a:pt x="11735486" y="134620"/>
                  </a:lnTo>
                  <a:lnTo>
                    <a:pt x="11776278" y="139700"/>
                  </a:lnTo>
                  <a:lnTo>
                    <a:pt x="11817655" y="142240"/>
                  </a:lnTo>
                  <a:lnTo>
                    <a:pt x="11850421" y="140970"/>
                  </a:lnTo>
                  <a:lnTo>
                    <a:pt x="11829936" y="138430"/>
                  </a:lnTo>
                  <a:lnTo>
                    <a:pt x="11799202" y="134620"/>
                  </a:lnTo>
                  <a:lnTo>
                    <a:pt x="11840680" y="133350"/>
                  </a:lnTo>
                  <a:lnTo>
                    <a:pt x="11932996" y="133350"/>
                  </a:lnTo>
                  <a:lnTo>
                    <a:pt x="11981485" y="135890"/>
                  </a:lnTo>
                  <a:close/>
                </a:path>
                <a:path w="14131290" h="255269">
                  <a:moveTo>
                    <a:pt x="11990654" y="145402"/>
                  </a:moveTo>
                  <a:lnTo>
                    <a:pt x="11990070" y="144399"/>
                  </a:lnTo>
                  <a:lnTo>
                    <a:pt x="11983187" y="144081"/>
                  </a:lnTo>
                  <a:lnTo>
                    <a:pt x="11971858" y="144043"/>
                  </a:lnTo>
                  <a:lnTo>
                    <a:pt x="11957939" y="143916"/>
                  </a:lnTo>
                  <a:lnTo>
                    <a:pt x="11974386" y="144526"/>
                  </a:lnTo>
                  <a:lnTo>
                    <a:pt x="11982577" y="144932"/>
                  </a:lnTo>
                  <a:lnTo>
                    <a:pt x="11990654" y="145402"/>
                  </a:lnTo>
                  <a:close/>
                </a:path>
                <a:path w="14131290" h="255269">
                  <a:moveTo>
                    <a:pt x="12037708" y="130898"/>
                  </a:moveTo>
                  <a:lnTo>
                    <a:pt x="12008587" y="131762"/>
                  </a:lnTo>
                  <a:lnTo>
                    <a:pt x="12033466" y="134467"/>
                  </a:lnTo>
                  <a:lnTo>
                    <a:pt x="12037708" y="130898"/>
                  </a:lnTo>
                  <a:close/>
                </a:path>
                <a:path w="14131290" h="255269">
                  <a:moveTo>
                    <a:pt x="12154840" y="135496"/>
                  </a:moveTo>
                  <a:lnTo>
                    <a:pt x="12105678" y="139242"/>
                  </a:lnTo>
                  <a:lnTo>
                    <a:pt x="12143410" y="139280"/>
                  </a:lnTo>
                  <a:lnTo>
                    <a:pt x="12154840" y="135496"/>
                  </a:lnTo>
                  <a:close/>
                </a:path>
                <a:path w="14131290" h="255269">
                  <a:moveTo>
                    <a:pt x="12158447" y="142087"/>
                  </a:moveTo>
                  <a:lnTo>
                    <a:pt x="12152973" y="141782"/>
                  </a:lnTo>
                  <a:lnTo>
                    <a:pt x="12157380" y="142735"/>
                  </a:lnTo>
                  <a:lnTo>
                    <a:pt x="12157735" y="142519"/>
                  </a:lnTo>
                  <a:lnTo>
                    <a:pt x="12157989" y="142303"/>
                  </a:lnTo>
                  <a:lnTo>
                    <a:pt x="12158447" y="142087"/>
                  </a:lnTo>
                  <a:close/>
                </a:path>
                <a:path w="14131290" h="255269">
                  <a:moveTo>
                    <a:pt x="12206465" y="163639"/>
                  </a:moveTo>
                  <a:lnTo>
                    <a:pt x="12205576" y="157734"/>
                  </a:lnTo>
                  <a:lnTo>
                    <a:pt x="12186971" y="150177"/>
                  </a:lnTo>
                  <a:lnTo>
                    <a:pt x="12157380" y="142735"/>
                  </a:lnTo>
                  <a:lnTo>
                    <a:pt x="12155602" y="143878"/>
                  </a:lnTo>
                  <a:lnTo>
                    <a:pt x="12149379" y="144843"/>
                  </a:lnTo>
                  <a:lnTo>
                    <a:pt x="12133694" y="145440"/>
                  </a:lnTo>
                  <a:lnTo>
                    <a:pt x="12103519" y="145529"/>
                  </a:lnTo>
                  <a:lnTo>
                    <a:pt x="12128475" y="148424"/>
                  </a:lnTo>
                  <a:lnTo>
                    <a:pt x="12162409" y="152006"/>
                  </a:lnTo>
                  <a:lnTo>
                    <a:pt x="12184672" y="155270"/>
                  </a:lnTo>
                  <a:lnTo>
                    <a:pt x="12174652" y="157213"/>
                  </a:lnTo>
                  <a:lnTo>
                    <a:pt x="12136209" y="155943"/>
                  </a:lnTo>
                  <a:lnTo>
                    <a:pt x="12116397" y="154216"/>
                  </a:lnTo>
                  <a:lnTo>
                    <a:pt x="12103265" y="152069"/>
                  </a:lnTo>
                  <a:lnTo>
                    <a:pt x="12084850" y="149529"/>
                  </a:lnTo>
                  <a:lnTo>
                    <a:pt x="12083250" y="152628"/>
                  </a:lnTo>
                  <a:lnTo>
                    <a:pt x="12020753" y="155790"/>
                  </a:lnTo>
                  <a:lnTo>
                    <a:pt x="12011520" y="159740"/>
                  </a:lnTo>
                  <a:lnTo>
                    <a:pt x="12072061" y="160248"/>
                  </a:lnTo>
                  <a:lnTo>
                    <a:pt x="12069509" y="161036"/>
                  </a:lnTo>
                  <a:lnTo>
                    <a:pt x="12064098" y="161785"/>
                  </a:lnTo>
                  <a:lnTo>
                    <a:pt x="12061622" y="162661"/>
                  </a:lnTo>
                  <a:lnTo>
                    <a:pt x="12067883" y="163817"/>
                  </a:lnTo>
                  <a:lnTo>
                    <a:pt x="12080431" y="161772"/>
                  </a:lnTo>
                  <a:lnTo>
                    <a:pt x="12107774" y="161213"/>
                  </a:lnTo>
                  <a:lnTo>
                    <a:pt x="12143943" y="162560"/>
                  </a:lnTo>
                  <a:lnTo>
                    <a:pt x="12182907" y="166179"/>
                  </a:lnTo>
                  <a:lnTo>
                    <a:pt x="12206465" y="163639"/>
                  </a:lnTo>
                  <a:close/>
                </a:path>
                <a:path w="14131290" h="255269">
                  <a:moveTo>
                    <a:pt x="12277941" y="148501"/>
                  </a:moveTo>
                  <a:lnTo>
                    <a:pt x="12260618" y="147002"/>
                  </a:lnTo>
                  <a:lnTo>
                    <a:pt x="12243905" y="145161"/>
                  </a:lnTo>
                  <a:lnTo>
                    <a:pt x="12204141" y="139801"/>
                  </a:lnTo>
                  <a:lnTo>
                    <a:pt x="12182285" y="140055"/>
                  </a:lnTo>
                  <a:lnTo>
                    <a:pt x="12168848" y="140563"/>
                  </a:lnTo>
                  <a:lnTo>
                    <a:pt x="12161622" y="141274"/>
                  </a:lnTo>
                  <a:lnTo>
                    <a:pt x="12158447" y="142087"/>
                  </a:lnTo>
                  <a:lnTo>
                    <a:pt x="12263857" y="147726"/>
                  </a:lnTo>
                  <a:lnTo>
                    <a:pt x="12256503" y="147929"/>
                  </a:lnTo>
                  <a:lnTo>
                    <a:pt x="12277941" y="148501"/>
                  </a:lnTo>
                  <a:close/>
                </a:path>
                <a:path w="14131290" h="255269">
                  <a:moveTo>
                    <a:pt x="12292724" y="170992"/>
                  </a:moveTo>
                  <a:lnTo>
                    <a:pt x="12290819" y="168757"/>
                  </a:lnTo>
                  <a:lnTo>
                    <a:pt x="12269699" y="168109"/>
                  </a:lnTo>
                  <a:lnTo>
                    <a:pt x="12256326" y="168186"/>
                  </a:lnTo>
                  <a:lnTo>
                    <a:pt x="12254929" y="168998"/>
                  </a:lnTo>
                  <a:lnTo>
                    <a:pt x="12269762" y="170510"/>
                  </a:lnTo>
                  <a:lnTo>
                    <a:pt x="12277166" y="170307"/>
                  </a:lnTo>
                  <a:lnTo>
                    <a:pt x="12285421" y="171208"/>
                  </a:lnTo>
                  <a:lnTo>
                    <a:pt x="12292724" y="170992"/>
                  </a:lnTo>
                  <a:close/>
                </a:path>
                <a:path w="14131290" h="255269">
                  <a:moveTo>
                    <a:pt x="12377306" y="150825"/>
                  </a:moveTo>
                  <a:lnTo>
                    <a:pt x="12366955" y="149275"/>
                  </a:lnTo>
                  <a:lnTo>
                    <a:pt x="12355043" y="147739"/>
                  </a:lnTo>
                  <a:lnTo>
                    <a:pt x="12344489" y="146710"/>
                  </a:lnTo>
                  <a:lnTo>
                    <a:pt x="12338215" y="146685"/>
                  </a:lnTo>
                  <a:lnTo>
                    <a:pt x="12356910" y="148780"/>
                  </a:lnTo>
                  <a:lnTo>
                    <a:pt x="12377306" y="150825"/>
                  </a:lnTo>
                  <a:close/>
                </a:path>
                <a:path w="14131290" h="255269">
                  <a:moveTo>
                    <a:pt x="12429642" y="155232"/>
                  </a:moveTo>
                  <a:lnTo>
                    <a:pt x="12410999" y="153657"/>
                  </a:lnTo>
                  <a:lnTo>
                    <a:pt x="12404674" y="153123"/>
                  </a:lnTo>
                  <a:lnTo>
                    <a:pt x="12395657" y="152361"/>
                  </a:lnTo>
                  <a:lnTo>
                    <a:pt x="12377306" y="150825"/>
                  </a:lnTo>
                  <a:lnTo>
                    <a:pt x="12379617" y="151180"/>
                  </a:lnTo>
                  <a:lnTo>
                    <a:pt x="12380087" y="151193"/>
                  </a:lnTo>
                  <a:lnTo>
                    <a:pt x="12384329" y="151980"/>
                  </a:lnTo>
                  <a:lnTo>
                    <a:pt x="12385764" y="152361"/>
                  </a:lnTo>
                  <a:lnTo>
                    <a:pt x="12380849" y="151815"/>
                  </a:lnTo>
                  <a:lnTo>
                    <a:pt x="12379274" y="151803"/>
                  </a:lnTo>
                  <a:lnTo>
                    <a:pt x="12378728" y="151803"/>
                  </a:lnTo>
                  <a:lnTo>
                    <a:pt x="12378017" y="152336"/>
                  </a:lnTo>
                  <a:lnTo>
                    <a:pt x="12376112" y="152742"/>
                  </a:lnTo>
                  <a:lnTo>
                    <a:pt x="12374067" y="153123"/>
                  </a:lnTo>
                  <a:lnTo>
                    <a:pt x="12361126" y="151968"/>
                  </a:lnTo>
                  <a:lnTo>
                    <a:pt x="12361939" y="151625"/>
                  </a:lnTo>
                  <a:lnTo>
                    <a:pt x="12378728" y="151803"/>
                  </a:lnTo>
                  <a:lnTo>
                    <a:pt x="12379046" y="151625"/>
                  </a:lnTo>
                  <a:lnTo>
                    <a:pt x="12379884" y="151460"/>
                  </a:lnTo>
                  <a:lnTo>
                    <a:pt x="12379985" y="151257"/>
                  </a:lnTo>
                  <a:lnTo>
                    <a:pt x="12379617" y="151180"/>
                  </a:lnTo>
                  <a:lnTo>
                    <a:pt x="12277941" y="148501"/>
                  </a:lnTo>
                  <a:lnTo>
                    <a:pt x="12295302" y="149656"/>
                  </a:lnTo>
                  <a:lnTo>
                    <a:pt x="12316143" y="150749"/>
                  </a:lnTo>
                  <a:lnTo>
                    <a:pt x="12374067" y="153149"/>
                  </a:lnTo>
                  <a:lnTo>
                    <a:pt x="12356719" y="155028"/>
                  </a:lnTo>
                  <a:lnTo>
                    <a:pt x="12337402" y="156400"/>
                  </a:lnTo>
                  <a:lnTo>
                    <a:pt x="12327128" y="158267"/>
                  </a:lnTo>
                  <a:lnTo>
                    <a:pt x="12336894" y="161645"/>
                  </a:lnTo>
                  <a:lnTo>
                    <a:pt x="12370892" y="162623"/>
                  </a:lnTo>
                  <a:lnTo>
                    <a:pt x="12387263" y="162052"/>
                  </a:lnTo>
                  <a:lnTo>
                    <a:pt x="12398896" y="160972"/>
                  </a:lnTo>
                  <a:lnTo>
                    <a:pt x="12418720" y="160401"/>
                  </a:lnTo>
                  <a:lnTo>
                    <a:pt x="12385332" y="158965"/>
                  </a:lnTo>
                  <a:lnTo>
                    <a:pt x="12378512" y="158229"/>
                  </a:lnTo>
                  <a:lnTo>
                    <a:pt x="12396178" y="157162"/>
                  </a:lnTo>
                  <a:lnTo>
                    <a:pt x="12396432" y="155930"/>
                  </a:lnTo>
                  <a:lnTo>
                    <a:pt x="12374829" y="153657"/>
                  </a:lnTo>
                  <a:lnTo>
                    <a:pt x="12389434" y="153924"/>
                  </a:lnTo>
                  <a:lnTo>
                    <a:pt x="12429642" y="155232"/>
                  </a:lnTo>
                  <a:close/>
                </a:path>
                <a:path w="14131290" h="255269">
                  <a:moveTo>
                    <a:pt x="12459691" y="147586"/>
                  </a:moveTo>
                  <a:lnTo>
                    <a:pt x="12448604" y="147548"/>
                  </a:lnTo>
                  <a:lnTo>
                    <a:pt x="12437567" y="147688"/>
                  </a:lnTo>
                  <a:lnTo>
                    <a:pt x="12426544" y="148005"/>
                  </a:lnTo>
                  <a:lnTo>
                    <a:pt x="12415495" y="148526"/>
                  </a:lnTo>
                  <a:lnTo>
                    <a:pt x="12426074" y="148450"/>
                  </a:lnTo>
                  <a:lnTo>
                    <a:pt x="12459691" y="147586"/>
                  </a:lnTo>
                  <a:close/>
                </a:path>
                <a:path w="14131290" h="255269">
                  <a:moveTo>
                    <a:pt x="12526632" y="159461"/>
                  </a:moveTo>
                  <a:lnTo>
                    <a:pt x="12522010" y="158305"/>
                  </a:lnTo>
                  <a:lnTo>
                    <a:pt x="12505474" y="157086"/>
                  </a:lnTo>
                  <a:lnTo>
                    <a:pt x="12487948" y="157162"/>
                  </a:lnTo>
                  <a:lnTo>
                    <a:pt x="12469546" y="156743"/>
                  </a:lnTo>
                  <a:lnTo>
                    <a:pt x="12429655" y="155232"/>
                  </a:lnTo>
                  <a:lnTo>
                    <a:pt x="12497968" y="160032"/>
                  </a:lnTo>
                  <a:lnTo>
                    <a:pt x="12520397" y="161353"/>
                  </a:lnTo>
                  <a:lnTo>
                    <a:pt x="12524397" y="160489"/>
                  </a:lnTo>
                  <a:lnTo>
                    <a:pt x="12526632" y="159461"/>
                  </a:lnTo>
                  <a:close/>
                </a:path>
                <a:path w="14131290" h="255269">
                  <a:moveTo>
                    <a:pt x="12560351" y="152666"/>
                  </a:moveTo>
                  <a:lnTo>
                    <a:pt x="12543993" y="148602"/>
                  </a:lnTo>
                  <a:lnTo>
                    <a:pt x="12549403" y="147574"/>
                  </a:lnTo>
                  <a:lnTo>
                    <a:pt x="12524689" y="146888"/>
                  </a:lnTo>
                  <a:lnTo>
                    <a:pt x="12501626" y="146799"/>
                  </a:lnTo>
                  <a:lnTo>
                    <a:pt x="12480023" y="147104"/>
                  </a:lnTo>
                  <a:lnTo>
                    <a:pt x="12459703" y="147586"/>
                  </a:lnTo>
                  <a:lnTo>
                    <a:pt x="12481077" y="148170"/>
                  </a:lnTo>
                  <a:lnTo>
                    <a:pt x="12503747" y="149440"/>
                  </a:lnTo>
                  <a:lnTo>
                    <a:pt x="12528372" y="151460"/>
                  </a:lnTo>
                  <a:lnTo>
                    <a:pt x="12555588" y="154330"/>
                  </a:lnTo>
                  <a:lnTo>
                    <a:pt x="12560351" y="152666"/>
                  </a:lnTo>
                  <a:close/>
                </a:path>
                <a:path w="14131290" h="255269">
                  <a:moveTo>
                    <a:pt x="12574537" y="163677"/>
                  </a:moveTo>
                  <a:lnTo>
                    <a:pt x="12548324" y="162699"/>
                  </a:lnTo>
                  <a:lnTo>
                    <a:pt x="12520397" y="161353"/>
                  </a:lnTo>
                  <a:lnTo>
                    <a:pt x="12518492" y="161823"/>
                  </a:lnTo>
                  <a:lnTo>
                    <a:pt x="12518123" y="162191"/>
                  </a:lnTo>
                  <a:lnTo>
                    <a:pt x="12525413" y="162394"/>
                  </a:lnTo>
                  <a:lnTo>
                    <a:pt x="12540793" y="163537"/>
                  </a:lnTo>
                  <a:lnTo>
                    <a:pt x="12553582" y="164007"/>
                  </a:lnTo>
                  <a:lnTo>
                    <a:pt x="12564567" y="163995"/>
                  </a:lnTo>
                  <a:lnTo>
                    <a:pt x="12574537" y="163677"/>
                  </a:lnTo>
                  <a:close/>
                </a:path>
                <a:path w="14131290" h="255269">
                  <a:moveTo>
                    <a:pt x="12604509" y="175564"/>
                  </a:moveTo>
                  <a:lnTo>
                    <a:pt x="12519863" y="172847"/>
                  </a:lnTo>
                  <a:lnTo>
                    <a:pt x="12562726" y="178803"/>
                  </a:lnTo>
                  <a:lnTo>
                    <a:pt x="12560656" y="176555"/>
                  </a:lnTo>
                  <a:lnTo>
                    <a:pt x="12586907" y="178066"/>
                  </a:lnTo>
                  <a:lnTo>
                    <a:pt x="12598311" y="177863"/>
                  </a:lnTo>
                  <a:lnTo>
                    <a:pt x="12601842" y="176771"/>
                  </a:lnTo>
                  <a:lnTo>
                    <a:pt x="12604509" y="175564"/>
                  </a:lnTo>
                  <a:close/>
                </a:path>
                <a:path w="14131290" h="255269">
                  <a:moveTo>
                    <a:pt x="12608065" y="162890"/>
                  </a:moveTo>
                  <a:lnTo>
                    <a:pt x="12600686" y="161594"/>
                  </a:lnTo>
                  <a:lnTo>
                    <a:pt x="12601588" y="162077"/>
                  </a:lnTo>
                  <a:lnTo>
                    <a:pt x="12604661" y="162877"/>
                  </a:lnTo>
                  <a:lnTo>
                    <a:pt x="12606820" y="162877"/>
                  </a:lnTo>
                  <a:lnTo>
                    <a:pt x="12608065" y="162890"/>
                  </a:lnTo>
                  <a:close/>
                </a:path>
                <a:path w="14131290" h="255269">
                  <a:moveTo>
                    <a:pt x="12612230" y="164426"/>
                  </a:moveTo>
                  <a:lnTo>
                    <a:pt x="12609449" y="163982"/>
                  </a:lnTo>
                  <a:lnTo>
                    <a:pt x="12606655" y="163385"/>
                  </a:lnTo>
                  <a:lnTo>
                    <a:pt x="12604661" y="162877"/>
                  </a:lnTo>
                  <a:lnTo>
                    <a:pt x="12596330" y="162915"/>
                  </a:lnTo>
                  <a:lnTo>
                    <a:pt x="12588685" y="163106"/>
                  </a:lnTo>
                  <a:lnTo>
                    <a:pt x="12574537" y="163677"/>
                  </a:lnTo>
                  <a:lnTo>
                    <a:pt x="12594400" y="164211"/>
                  </a:lnTo>
                  <a:lnTo>
                    <a:pt x="12603594" y="164363"/>
                  </a:lnTo>
                  <a:lnTo>
                    <a:pt x="12612230" y="164426"/>
                  </a:lnTo>
                  <a:close/>
                </a:path>
                <a:path w="14131290" h="255269">
                  <a:moveTo>
                    <a:pt x="12617806" y="165188"/>
                  </a:moveTo>
                  <a:lnTo>
                    <a:pt x="12617298" y="164477"/>
                  </a:lnTo>
                  <a:lnTo>
                    <a:pt x="12612230" y="164426"/>
                  </a:lnTo>
                  <a:lnTo>
                    <a:pt x="12615316" y="164947"/>
                  </a:lnTo>
                  <a:lnTo>
                    <a:pt x="12617806" y="165188"/>
                  </a:lnTo>
                  <a:close/>
                </a:path>
                <a:path w="14131290" h="255269">
                  <a:moveTo>
                    <a:pt x="12709436" y="158991"/>
                  </a:moveTo>
                  <a:lnTo>
                    <a:pt x="12659106" y="161251"/>
                  </a:lnTo>
                  <a:lnTo>
                    <a:pt x="12681153" y="160769"/>
                  </a:lnTo>
                  <a:lnTo>
                    <a:pt x="12709436" y="158991"/>
                  </a:lnTo>
                  <a:close/>
                </a:path>
                <a:path w="14131290" h="255269">
                  <a:moveTo>
                    <a:pt x="12735624" y="171551"/>
                  </a:moveTo>
                  <a:lnTo>
                    <a:pt x="12734951" y="171386"/>
                  </a:lnTo>
                  <a:lnTo>
                    <a:pt x="12692850" y="168795"/>
                  </a:lnTo>
                  <a:lnTo>
                    <a:pt x="12735624" y="171551"/>
                  </a:lnTo>
                  <a:close/>
                </a:path>
                <a:path w="14131290" h="255269">
                  <a:moveTo>
                    <a:pt x="12754445" y="172529"/>
                  </a:moveTo>
                  <a:lnTo>
                    <a:pt x="12750699" y="171437"/>
                  </a:lnTo>
                  <a:lnTo>
                    <a:pt x="12744044" y="169913"/>
                  </a:lnTo>
                  <a:lnTo>
                    <a:pt x="12732906" y="168122"/>
                  </a:lnTo>
                  <a:lnTo>
                    <a:pt x="12715685" y="166230"/>
                  </a:lnTo>
                  <a:lnTo>
                    <a:pt x="12734951" y="171373"/>
                  </a:lnTo>
                  <a:lnTo>
                    <a:pt x="12754445" y="172529"/>
                  </a:lnTo>
                  <a:close/>
                </a:path>
                <a:path w="14131290" h="255269">
                  <a:moveTo>
                    <a:pt x="12759360" y="172821"/>
                  </a:moveTo>
                  <a:lnTo>
                    <a:pt x="12757557" y="172720"/>
                  </a:lnTo>
                  <a:lnTo>
                    <a:pt x="12756223" y="172631"/>
                  </a:lnTo>
                  <a:lnTo>
                    <a:pt x="12754445" y="172529"/>
                  </a:lnTo>
                  <a:lnTo>
                    <a:pt x="12756299" y="173037"/>
                  </a:lnTo>
                  <a:lnTo>
                    <a:pt x="12757430" y="173228"/>
                  </a:lnTo>
                  <a:lnTo>
                    <a:pt x="12759360" y="172821"/>
                  </a:lnTo>
                  <a:close/>
                </a:path>
                <a:path w="14131290" h="255269">
                  <a:moveTo>
                    <a:pt x="12783287" y="179260"/>
                  </a:moveTo>
                  <a:lnTo>
                    <a:pt x="12763805" y="177825"/>
                  </a:lnTo>
                  <a:lnTo>
                    <a:pt x="12757455" y="179108"/>
                  </a:lnTo>
                  <a:lnTo>
                    <a:pt x="12783287" y="179260"/>
                  </a:lnTo>
                  <a:close/>
                </a:path>
                <a:path w="14131290" h="255269">
                  <a:moveTo>
                    <a:pt x="12839967" y="179578"/>
                  </a:moveTo>
                  <a:lnTo>
                    <a:pt x="12783287" y="179260"/>
                  </a:lnTo>
                  <a:lnTo>
                    <a:pt x="12835865" y="183134"/>
                  </a:lnTo>
                  <a:lnTo>
                    <a:pt x="12834887" y="182003"/>
                  </a:lnTo>
                  <a:lnTo>
                    <a:pt x="12825489" y="179908"/>
                  </a:lnTo>
                  <a:lnTo>
                    <a:pt x="12839967" y="179578"/>
                  </a:lnTo>
                  <a:close/>
                </a:path>
                <a:path w="14131290" h="255269">
                  <a:moveTo>
                    <a:pt x="12882436" y="201612"/>
                  </a:moveTo>
                  <a:lnTo>
                    <a:pt x="12879311" y="201079"/>
                  </a:lnTo>
                  <a:lnTo>
                    <a:pt x="12879464" y="200787"/>
                  </a:lnTo>
                  <a:lnTo>
                    <a:pt x="12879248" y="200482"/>
                  </a:lnTo>
                  <a:lnTo>
                    <a:pt x="12872657" y="200609"/>
                  </a:lnTo>
                  <a:lnTo>
                    <a:pt x="12870142" y="200812"/>
                  </a:lnTo>
                  <a:lnTo>
                    <a:pt x="12882436" y="201612"/>
                  </a:lnTo>
                  <a:close/>
                </a:path>
                <a:path w="14131290" h="255269">
                  <a:moveTo>
                    <a:pt x="12888506" y="178257"/>
                  </a:moveTo>
                  <a:lnTo>
                    <a:pt x="12838811" y="177965"/>
                  </a:lnTo>
                  <a:lnTo>
                    <a:pt x="12865634" y="179425"/>
                  </a:lnTo>
                  <a:lnTo>
                    <a:pt x="12881267" y="179806"/>
                  </a:lnTo>
                  <a:lnTo>
                    <a:pt x="12888113" y="179336"/>
                  </a:lnTo>
                  <a:lnTo>
                    <a:pt x="12888506" y="178257"/>
                  </a:lnTo>
                  <a:close/>
                </a:path>
                <a:path w="14131290" h="255269">
                  <a:moveTo>
                    <a:pt x="12905042" y="198437"/>
                  </a:moveTo>
                  <a:lnTo>
                    <a:pt x="12884785" y="195834"/>
                  </a:lnTo>
                  <a:lnTo>
                    <a:pt x="12877572" y="195999"/>
                  </a:lnTo>
                  <a:lnTo>
                    <a:pt x="12845949" y="192608"/>
                  </a:lnTo>
                  <a:lnTo>
                    <a:pt x="12816662" y="188722"/>
                  </a:lnTo>
                  <a:lnTo>
                    <a:pt x="12796380" y="185496"/>
                  </a:lnTo>
                  <a:lnTo>
                    <a:pt x="12791720" y="184086"/>
                  </a:lnTo>
                  <a:lnTo>
                    <a:pt x="12800546" y="187185"/>
                  </a:lnTo>
                  <a:lnTo>
                    <a:pt x="12810541" y="190144"/>
                  </a:lnTo>
                  <a:lnTo>
                    <a:pt x="12823406" y="193255"/>
                  </a:lnTo>
                  <a:lnTo>
                    <a:pt x="12840818" y="196799"/>
                  </a:lnTo>
                  <a:lnTo>
                    <a:pt x="12853416" y="196227"/>
                  </a:lnTo>
                  <a:lnTo>
                    <a:pt x="12863487" y="196291"/>
                  </a:lnTo>
                  <a:lnTo>
                    <a:pt x="12878435" y="197104"/>
                  </a:lnTo>
                  <a:lnTo>
                    <a:pt x="12887173" y="198450"/>
                  </a:lnTo>
                  <a:lnTo>
                    <a:pt x="12886246" y="199161"/>
                  </a:lnTo>
                  <a:lnTo>
                    <a:pt x="12881610" y="199694"/>
                  </a:lnTo>
                  <a:lnTo>
                    <a:pt x="12879248" y="200469"/>
                  </a:lnTo>
                  <a:lnTo>
                    <a:pt x="12892596" y="200266"/>
                  </a:lnTo>
                  <a:lnTo>
                    <a:pt x="12904419" y="199758"/>
                  </a:lnTo>
                  <a:lnTo>
                    <a:pt x="12905042" y="198437"/>
                  </a:lnTo>
                  <a:close/>
                </a:path>
                <a:path w="14131290" h="255269">
                  <a:moveTo>
                    <a:pt x="12921729" y="178447"/>
                  </a:moveTo>
                  <a:lnTo>
                    <a:pt x="12890500" y="175107"/>
                  </a:lnTo>
                  <a:lnTo>
                    <a:pt x="12876937" y="173291"/>
                  </a:lnTo>
                  <a:lnTo>
                    <a:pt x="12870409" y="171526"/>
                  </a:lnTo>
                  <a:lnTo>
                    <a:pt x="12867526" y="172808"/>
                  </a:lnTo>
                  <a:lnTo>
                    <a:pt x="12885268" y="176212"/>
                  </a:lnTo>
                  <a:lnTo>
                    <a:pt x="12888506" y="178257"/>
                  </a:lnTo>
                  <a:lnTo>
                    <a:pt x="12921729" y="178447"/>
                  </a:lnTo>
                  <a:close/>
                </a:path>
                <a:path w="14131290" h="255269">
                  <a:moveTo>
                    <a:pt x="12968618" y="189395"/>
                  </a:moveTo>
                  <a:lnTo>
                    <a:pt x="12943116" y="189725"/>
                  </a:lnTo>
                  <a:lnTo>
                    <a:pt x="12919939" y="190322"/>
                  </a:lnTo>
                  <a:lnTo>
                    <a:pt x="12913208" y="192062"/>
                  </a:lnTo>
                  <a:lnTo>
                    <a:pt x="12937084" y="195834"/>
                  </a:lnTo>
                  <a:lnTo>
                    <a:pt x="12944704" y="194271"/>
                  </a:lnTo>
                  <a:lnTo>
                    <a:pt x="12944247" y="192366"/>
                  </a:lnTo>
                  <a:lnTo>
                    <a:pt x="12948082" y="190576"/>
                  </a:lnTo>
                  <a:lnTo>
                    <a:pt x="12968618" y="189395"/>
                  </a:lnTo>
                  <a:close/>
                </a:path>
                <a:path w="14131290" h="255269">
                  <a:moveTo>
                    <a:pt x="13130022" y="193548"/>
                  </a:moveTo>
                  <a:lnTo>
                    <a:pt x="13125984" y="192659"/>
                  </a:lnTo>
                  <a:lnTo>
                    <a:pt x="13119862" y="192087"/>
                  </a:lnTo>
                  <a:lnTo>
                    <a:pt x="13106730" y="193243"/>
                  </a:lnTo>
                  <a:lnTo>
                    <a:pt x="13130022" y="193548"/>
                  </a:lnTo>
                  <a:close/>
                </a:path>
                <a:path w="14131290" h="255269">
                  <a:moveTo>
                    <a:pt x="13179412" y="194183"/>
                  </a:moveTo>
                  <a:lnTo>
                    <a:pt x="13130022" y="193548"/>
                  </a:lnTo>
                  <a:lnTo>
                    <a:pt x="13136448" y="194995"/>
                  </a:lnTo>
                  <a:lnTo>
                    <a:pt x="13137007" y="197231"/>
                  </a:lnTo>
                  <a:lnTo>
                    <a:pt x="13152679" y="194043"/>
                  </a:lnTo>
                  <a:lnTo>
                    <a:pt x="13152158" y="194856"/>
                  </a:lnTo>
                  <a:lnTo>
                    <a:pt x="13156616" y="194881"/>
                  </a:lnTo>
                  <a:lnTo>
                    <a:pt x="13165785" y="194525"/>
                  </a:lnTo>
                  <a:lnTo>
                    <a:pt x="13179412" y="194183"/>
                  </a:lnTo>
                  <a:close/>
                </a:path>
                <a:path w="14131290" h="255269">
                  <a:moveTo>
                    <a:pt x="13179997" y="199669"/>
                  </a:moveTo>
                  <a:lnTo>
                    <a:pt x="13082600" y="199517"/>
                  </a:lnTo>
                  <a:lnTo>
                    <a:pt x="13098298" y="200329"/>
                  </a:lnTo>
                  <a:lnTo>
                    <a:pt x="13179997" y="199669"/>
                  </a:lnTo>
                  <a:close/>
                </a:path>
                <a:path w="14131290" h="255269">
                  <a:moveTo>
                    <a:pt x="13194500" y="190817"/>
                  </a:moveTo>
                  <a:lnTo>
                    <a:pt x="13183134" y="189204"/>
                  </a:lnTo>
                  <a:lnTo>
                    <a:pt x="13168300" y="187655"/>
                  </a:lnTo>
                  <a:lnTo>
                    <a:pt x="13158000" y="186448"/>
                  </a:lnTo>
                  <a:lnTo>
                    <a:pt x="13160235" y="185839"/>
                  </a:lnTo>
                  <a:lnTo>
                    <a:pt x="13135470" y="185483"/>
                  </a:lnTo>
                  <a:lnTo>
                    <a:pt x="13127850" y="186258"/>
                  </a:lnTo>
                  <a:lnTo>
                    <a:pt x="13133756" y="188036"/>
                  </a:lnTo>
                  <a:lnTo>
                    <a:pt x="13149529" y="190665"/>
                  </a:lnTo>
                  <a:lnTo>
                    <a:pt x="13194500" y="190817"/>
                  </a:lnTo>
                  <a:close/>
                </a:path>
                <a:path w="14131290" h="255269">
                  <a:moveTo>
                    <a:pt x="13277812" y="202399"/>
                  </a:moveTo>
                  <a:lnTo>
                    <a:pt x="13257467" y="199809"/>
                  </a:lnTo>
                  <a:lnTo>
                    <a:pt x="13207251" y="196786"/>
                  </a:lnTo>
                  <a:lnTo>
                    <a:pt x="13226110" y="198882"/>
                  </a:lnTo>
                  <a:lnTo>
                    <a:pt x="13239763" y="200660"/>
                  </a:lnTo>
                  <a:lnTo>
                    <a:pt x="13240258" y="201866"/>
                  </a:lnTo>
                  <a:lnTo>
                    <a:pt x="13219608" y="202247"/>
                  </a:lnTo>
                  <a:lnTo>
                    <a:pt x="13265963" y="203555"/>
                  </a:lnTo>
                  <a:lnTo>
                    <a:pt x="13277812" y="202399"/>
                  </a:lnTo>
                  <a:close/>
                </a:path>
                <a:path w="14131290" h="255269">
                  <a:moveTo>
                    <a:pt x="13314045" y="199161"/>
                  </a:moveTo>
                  <a:lnTo>
                    <a:pt x="13306806" y="198031"/>
                  </a:lnTo>
                  <a:lnTo>
                    <a:pt x="13273913" y="195935"/>
                  </a:lnTo>
                  <a:lnTo>
                    <a:pt x="13273710" y="197396"/>
                  </a:lnTo>
                  <a:lnTo>
                    <a:pt x="13268833" y="197599"/>
                  </a:lnTo>
                  <a:lnTo>
                    <a:pt x="13276542" y="197777"/>
                  </a:lnTo>
                  <a:lnTo>
                    <a:pt x="13314045" y="199161"/>
                  </a:lnTo>
                  <a:close/>
                </a:path>
                <a:path w="14131290" h="255269">
                  <a:moveTo>
                    <a:pt x="13318058" y="198361"/>
                  </a:moveTo>
                  <a:lnTo>
                    <a:pt x="13311277" y="197408"/>
                  </a:lnTo>
                  <a:lnTo>
                    <a:pt x="13302260" y="196786"/>
                  </a:lnTo>
                  <a:lnTo>
                    <a:pt x="13306806" y="198031"/>
                  </a:lnTo>
                  <a:lnTo>
                    <a:pt x="13318058" y="198361"/>
                  </a:lnTo>
                  <a:close/>
                </a:path>
                <a:path w="14131290" h="255269">
                  <a:moveTo>
                    <a:pt x="13491070" y="231038"/>
                  </a:moveTo>
                  <a:lnTo>
                    <a:pt x="13474840" y="230238"/>
                  </a:lnTo>
                  <a:lnTo>
                    <a:pt x="13453517" y="228422"/>
                  </a:lnTo>
                  <a:lnTo>
                    <a:pt x="13435305" y="227012"/>
                  </a:lnTo>
                  <a:lnTo>
                    <a:pt x="13428383" y="227355"/>
                  </a:lnTo>
                  <a:lnTo>
                    <a:pt x="13461860" y="231470"/>
                  </a:lnTo>
                  <a:lnTo>
                    <a:pt x="13491070" y="231038"/>
                  </a:lnTo>
                  <a:close/>
                </a:path>
                <a:path w="14131290" h="255269">
                  <a:moveTo>
                    <a:pt x="13655523" y="232092"/>
                  </a:moveTo>
                  <a:lnTo>
                    <a:pt x="13542594" y="227279"/>
                  </a:lnTo>
                  <a:lnTo>
                    <a:pt x="13489038" y="224663"/>
                  </a:lnTo>
                  <a:lnTo>
                    <a:pt x="13445300" y="221386"/>
                  </a:lnTo>
                  <a:lnTo>
                    <a:pt x="13477202" y="226148"/>
                  </a:lnTo>
                  <a:lnTo>
                    <a:pt x="13522338" y="228561"/>
                  </a:lnTo>
                  <a:lnTo>
                    <a:pt x="13572579" y="230492"/>
                  </a:lnTo>
                  <a:lnTo>
                    <a:pt x="13619836" y="233756"/>
                  </a:lnTo>
                  <a:lnTo>
                    <a:pt x="13629221" y="235902"/>
                  </a:lnTo>
                  <a:lnTo>
                    <a:pt x="13655523" y="232092"/>
                  </a:lnTo>
                  <a:close/>
                </a:path>
                <a:path w="14131290" h="255269">
                  <a:moveTo>
                    <a:pt x="13774573" y="240677"/>
                  </a:moveTo>
                  <a:lnTo>
                    <a:pt x="13723392" y="241427"/>
                  </a:lnTo>
                  <a:lnTo>
                    <a:pt x="13768350" y="241909"/>
                  </a:lnTo>
                  <a:lnTo>
                    <a:pt x="13774573" y="240677"/>
                  </a:lnTo>
                  <a:close/>
                </a:path>
                <a:path w="14131290" h="255269">
                  <a:moveTo>
                    <a:pt x="14131277" y="251434"/>
                  </a:moveTo>
                  <a:lnTo>
                    <a:pt x="14113955" y="251536"/>
                  </a:lnTo>
                  <a:lnTo>
                    <a:pt x="14109992" y="252996"/>
                  </a:lnTo>
                  <a:lnTo>
                    <a:pt x="14112469" y="254495"/>
                  </a:lnTo>
                  <a:lnTo>
                    <a:pt x="14114425" y="254736"/>
                  </a:lnTo>
                  <a:lnTo>
                    <a:pt x="14125423" y="255003"/>
                  </a:lnTo>
                  <a:lnTo>
                    <a:pt x="14129487" y="253911"/>
                  </a:lnTo>
                  <a:lnTo>
                    <a:pt x="14130236" y="252399"/>
                  </a:lnTo>
                  <a:lnTo>
                    <a:pt x="14131277" y="251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800">
                <a:latin typeface="GoodDog New" panose="02000000000000000000" pitchFamily="50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35762" y="1923173"/>
              <a:ext cx="11269345" cy="154940"/>
            </a:xfrm>
            <a:custGeom>
              <a:avLst/>
              <a:gdLst/>
              <a:ahLst/>
              <a:cxnLst/>
              <a:rect l="l" t="t" r="r" b="b"/>
              <a:pathLst>
                <a:path w="11269345" h="154939">
                  <a:moveTo>
                    <a:pt x="39331" y="152755"/>
                  </a:moveTo>
                  <a:lnTo>
                    <a:pt x="27889" y="147218"/>
                  </a:lnTo>
                  <a:lnTo>
                    <a:pt x="0" y="154419"/>
                  </a:lnTo>
                  <a:lnTo>
                    <a:pt x="9474" y="153657"/>
                  </a:lnTo>
                  <a:lnTo>
                    <a:pt x="20586" y="152908"/>
                  </a:lnTo>
                  <a:lnTo>
                    <a:pt x="31242" y="152501"/>
                  </a:lnTo>
                  <a:lnTo>
                    <a:pt x="39331" y="152755"/>
                  </a:lnTo>
                  <a:close/>
                </a:path>
                <a:path w="11269345" h="154939">
                  <a:moveTo>
                    <a:pt x="129146" y="140398"/>
                  </a:moveTo>
                  <a:lnTo>
                    <a:pt x="82016" y="141071"/>
                  </a:lnTo>
                  <a:lnTo>
                    <a:pt x="112547" y="142582"/>
                  </a:lnTo>
                  <a:lnTo>
                    <a:pt x="129146" y="140398"/>
                  </a:lnTo>
                  <a:close/>
                </a:path>
                <a:path w="11269345" h="154939">
                  <a:moveTo>
                    <a:pt x="5364315" y="16548"/>
                  </a:moveTo>
                  <a:lnTo>
                    <a:pt x="5332514" y="16510"/>
                  </a:lnTo>
                  <a:lnTo>
                    <a:pt x="5309451" y="15367"/>
                  </a:lnTo>
                  <a:lnTo>
                    <a:pt x="5296446" y="15227"/>
                  </a:lnTo>
                  <a:lnTo>
                    <a:pt x="5294820" y="18161"/>
                  </a:lnTo>
                  <a:lnTo>
                    <a:pt x="5311813" y="17907"/>
                  </a:lnTo>
                  <a:lnTo>
                    <a:pt x="5347259" y="16814"/>
                  </a:lnTo>
                  <a:lnTo>
                    <a:pt x="5364315" y="16548"/>
                  </a:lnTo>
                  <a:close/>
                </a:path>
                <a:path w="11269345" h="154939">
                  <a:moveTo>
                    <a:pt x="5841339" y="5499"/>
                  </a:moveTo>
                  <a:lnTo>
                    <a:pt x="5820765" y="0"/>
                  </a:lnTo>
                  <a:lnTo>
                    <a:pt x="5830354" y="5422"/>
                  </a:lnTo>
                  <a:lnTo>
                    <a:pt x="5841339" y="5499"/>
                  </a:lnTo>
                  <a:close/>
                </a:path>
                <a:path w="11269345" h="154939">
                  <a:moveTo>
                    <a:pt x="6472161" y="5778"/>
                  </a:moveTo>
                  <a:lnTo>
                    <a:pt x="6465875" y="4851"/>
                  </a:lnTo>
                  <a:lnTo>
                    <a:pt x="6457518" y="4343"/>
                  </a:lnTo>
                  <a:lnTo>
                    <a:pt x="6446380" y="4102"/>
                  </a:lnTo>
                  <a:lnTo>
                    <a:pt x="6431788" y="3962"/>
                  </a:lnTo>
                  <a:lnTo>
                    <a:pt x="6468580" y="7277"/>
                  </a:lnTo>
                  <a:lnTo>
                    <a:pt x="6472161" y="5778"/>
                  </a:lnTo>
                  <a:close/>
                </a:path>
                <a:path w="11269345" h="154939">
                  <a:moveTo>
                    <a:pt x="9408604" y="25273"/>
                  </a:moveTo>
                  <a:lnTo>
                    <a:pt x="9395790" y="25552"/>
                  </a:lnTo>
                  <a:lnTo>
                    <a:pt x="9389758" y="25857"/>
                  </a:lnTo>
                  <a:lnTo>
                    <a:pt x="9386024" y="26162"/>
                  </a:lnTo>
                  <a:lnTo>
                    <a:pt x="9408604" y="25273"/>
                  </a:lnTo>
                  <a:close/>
                </a:path>
                <a:path w="11269345" h="154939">
                  <a:moveTo>
                    <a:pt x="9422346" y="31457"/>
                  </a:moveTo>
                  <a:lnTo>
                    <a:pt x="9421457" y="30060"/>
                  </a:lnTo>
                  <a:lnTo>
                    <a:pt x="9386672" y="27368"/>
                  </a:lnTo>
                  <a:lnTo>
                    <a:pt x="9386024" y="26162"/>
                  </a:lnTo>
                  <a:lnTo>
                    <a:pt x="9338285" y="27152"/>
                  </a:lnTo>
                  <a:lnTo>
                    <a:pt x="9331465" y="28663"/>
                  </a:lnTo>
                  <a:lnTo>
                    <a:pt x="9338793" y="32372"/>
                  </a:lnTo>
                  <a:lnTo>
                    <a:pt x="9373400" y="33362"/>
                  </a:lnTo>
                  <a:lnTo>
                    <a:pt x="9391713" y="30238"/>
                  </a:lnTo>
                  <a:lnTo>
                    <a:pt x="9422346" y="31457"/>
                  </a:lnTo>
                  <a:close/>
                </a:path>
                <a:path w="11269345" h="154939">
                  <a:moveTo>
                    <a:pt x="10175075" y="32296"/>
                  </a:moveTo>
                  <a:lnTo>
                    <a:pt x="10173119" y="22517"/>
                  </a:lnTo>
                  <a:lnTo>
                    <a:pt x="10159365" y="31838"/>
                  </a:lnTo>
                  <a:lnTo>
                    <a:pt x="10175075" y="32296"/>
                  </a:lnTo>
                  <a:close/>
                </a:path>
                <a:path w="11269345" h="154939">
                  <a:moveTo>
                    <a:pt x="11084751" y="58864"/>
                  </a:moveTo>
                  <a:lnTo>
                    <a:pt x="11083125" y="57759"/>
                  </a:lnTo>
                  <a:lnTo>
                    <a:pt x="11021352" y="56591"/>
                  </a:lnTo>
                  <a:lnTo>
                    <a:pt x="11020654" y="57658"/>
                  </a:lnTo>
                  <a:lnTo>
                    <a:pt x="11027054" y="58686"/>
                  </a:lnTo>
                  <a:lnTo>
                    <a:pt x="11038967" y="59499"/>
                  </a:lnTo>
                  <a:lnTo>
                    <a:pt x="11054791" y="59956"/>
                  </a:lnTo>
                  <a:lnTo>
                    <a:pt x="11078045" y="59397"/>
                  </a:lnTo>
                  <a:lnTo>
                    <a:pt x="11084751" y="58864"/>
                  </a:lnTo>
                  <a:close/>
                </a:path>
                <a:path w="11269345" h="154939">
                  <a:moveTo>
                    <a:pt x="11112221" y="74434"/>
                  </a:moveTo>
                  <a:lnTo>
                    <a:pt x="11089221" y="72478"/>
                  </a:lnTo>
                  <a:lnTo>
                    <a:pt x="11073790" y="73266"/>
                  </a:lnTo>
                  <a:lnTo>
                    <a:pt x="11051794" y="73863"/>
                  </a:lnTo>
                  <a:lnTo>
                    <a:pt x="11045622" y="74739"/>
                  </a:lnTo>
                  <a:lnTo>
                    <a:pt x="11077702" y="76352"/>
                  </a:lnTo>
                  <a:lnTo>
                    <a:pt x="11090135" y="75679"/>
                  </a:lnTo>
                  <a:lnTo>
                    <a:pt x="11107077" y="75272"/>
                  </a:lnTo>
                  <a:lnTo>
                    <a:pt x="11112221" y="74434"/>
                  </a:lnTo>
                  <a:close/>
                </a:path>
                <a:path w="11269345" h="154939">
                  <a:moveTo>
                    <a:pt x="11269243" y="78486"/>
                  </a:moveTo>
                  <a:lnTo>
                    <a:pt x="11259299" y="77304"/>
                  </a:lnTo>
                  <a:lnTo>
                    <a:pt x="11252975" y="76212"/>
                  </a:lnTo>
                  <a:lnTo>
                    <a:pt x="11242167" y="73748"/>
                  </a:lnTo>
                  <a:lnTo>
                    <a:pt x="11240046" y="79578"/>
                  </a:lnTo>
                  <a:lnTo>
                    <a:pt x="11269243" y="78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800">
                <a:latin typeface="GoodDog New" panose="02000000000000000000" pitchFamily="50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0443" y="6761344"/>
              <a:ext cx="1505789" cy="8579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5633" y="7003713"/>
              <a:ext cx="1656828" cy="6452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2578" y="6831158"/>
              <a:ext cx="1632870" cy="868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8085" y="6783919"/>
              <a:ext cx="696882" cy="8993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779"/>
            <a:ext cx="15226182" cy="79762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3580" y="195548"/>
            <a:ext cx="13832840" cy="2078389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R="5080" algn="ctr">
              <a:lnSpc>
                <a:spcPts val="7500"/>
              </a:lnSpc>
              <a:spcBef>
                <a:spcPts val="1400"/>
              </a:spcBef>
            </a:pPr>
            <a:r>
              <a:rPr lang="ur-PK" sz="6000" dirty="0">
                <a:solidFill>
                  <a:srgbClr val="FFFFFF"/>
                </a:solidFill>
                <a:latin typeface="GoodDog New" panose="02000000000000000000" pitchFamily="50" charset="0"/>
              </a:rPr>
              <a:t>اسکول میں واپسی کا چیک اپ اندر آنے اور ان دانتوں کو صاف کرنے کا بہترین وقت ہے!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388" y="2614480"/>
            <a:ext cx="13865225" cy="296946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ur-PK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اور</a:t>
            </a:r>
            <a:r>
              <a:rPr lang="ur-PK" sz="6000" dirty="0">
                <a:solidFill>
                  <a:srgbClr val="00ACED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en-us" sz="6000" dirty="0">
                <a:solidFill>
                  <a:srgbClr val="00ACED"/>
                </a:solidFill>
                <a:latin typeface="GoodDog New" panose="02000000000000000000" pitchFamily="50" charset="0"/>
                <a:cs typeface="Calibri"/>
              </a:rPr>
              <a:t>Medicaid</a:t>
            </a:r>
            <a:r>
              <a:rPr lang="en-us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ur-PK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میں اب بالغوں کے لیے دانتوں کی </a:t>
            </a:r>
            <a:r>
              <a:rPr lang="ur-PK" sz="60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کوریج</a:t>
            </a:r>
            <a:r>
              <a:rPr lang="ur-PK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شامل ہے! سائن اپ کرنے یا مزید معلومات کے لیے</a:t>
            </a:r>
            <a:r>
              <a:rPr lang="ur-PK" sz="6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en-us" sz="6000" dirty="0" err="1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DentaQuest</a:t>
            </a:r>
            <a:r>
              <a:rPr lang="ur-PK" sz="6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 کو </a:t>
            </a:r>
            <a:r>
              <a:rPr lang="en-US" sz="6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888-912-3456</a:t>
            </a:r>
            <a:r>
              <a:rPr lang="ur-PK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پر </a:t>
            </a:r>
            <a:r>
              <a:rPr lang="ur-PK" sz="60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کال</a:t>
            </a:r>
            <a:r>
              <a:rPr lang="ur-PK" sz="6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کریں.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FCF21F-2B35-C830-D628-A34084F2A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96" y="5914776"/>
            <a:ext cx="6485608" cy="15909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32A0E7-EA8F-6895-3BE3-E9D797925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" y="5386477"/>
            <a:ext cx="1645784" cy="22431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753F70-3E6A-2667-CBB0-3CB2A853C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24" y="5338758"/>
            <a:ext cx="2340670" cy="22431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3">
            <a:extLst>
              <a:ext uri="{FF2B5EF4-FFF2-40B4-BE49-F238E27FC236}">
                <a16:creationId xmlns:a16="http://schemas.microsoft.com/office/drawing/2014/main" id="{4FEB3D55-B428-41DF-9C42-88AD890592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7986844"/>
          </a:xfrm>
          <a:prstGeom prst="rect">
            <a:avLst/>
          </a:prstGeom>
        </p:spPr>
      </p:pic>
      <p:pic>
        <p:nvPicPr>
          <p:cNvPr id="13" name="object 11">
            <a:extLst>
              <a:ext uri="{FF2B5EF4-FFF2-40B4-BE49-F238E27FC236}">
                <a16:creationId xmlns:a16="http://schemas.microsoft.com/office/drawing/2014/main" id="{0860A093-0E0C-B059-8B36-36A8CC063A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1782818"/>
            <a:ext cx="2381489" cy="3726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3B3721-AA65-53C2-09A3-C3C91DF49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" y="6143376"/>
            <a:ext cx="6485608" cy="15909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57600" y="3238500"/>
            <a:ext cx="11049000" cy="376769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1435" marR="43815" algn="ctr" rtl="1">
              <a:spcBef>
                <a:spcPts val="580"/>
              </a:spcBef>
            </a:pPr>
            <a:r>
              <a:rPr lang="en-us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commonhelp.gov</a:t>
            </a:r>
            <a:r>
              <a:rPr lang="ur-PK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پر درخواست دیں یا ٹول فری</a:t>
            </a:r>
            <a:br>
              <a:rPr lang="es-AR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</a:br>
            <a:r>
              <a:rPr lang="ur-PK" sz="4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kumimoji="0" lang="en-US" sz="4800" b="0" i="0" u="none" strike="noStrike" kern="800" cap="none" spc="0" normalizeH="0" baseline="0" noProof="0" dirty="0">
                <a:ln>
                  <a:noFill/>
                </a:ln>
                <a:solidFill>
                  <a:srgbClr val="FFF000"/>
                </a:solidFill>
                <a:effectLst/>
                <a:uLnTx/>
                <a:uFillTx/>
                <a:latin typeface="GoodDog New" panose="02000000000000000000" pitchFamily="50" charset="0"/>
                <a:cs typeface="Calibri"/>
              </a:rPr>
              <a:t>1-855-242-8282</a:t>
            </a:r>
            <a:r>
              <a:rPr lang="ur-PK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پر </a:t>
            </a:r>
            <a:r>
              <a:rPr lang="ur-PK" sz="48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کال</a:t>
            </a:r>
            <a:r>
              <a:rPr lang="ur-PK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کریں</a:t>
            </a:r>
            <a:br>
              <a:rPr lang="es-AR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</a:br>
            <a:r>
              <a:rPr lang="ur-PK" sz="4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kumimoji="0" lang="en-US" sz="4800" b="0" i="0" u="none" strike="noStrike" kern="800" cap="none" spc="0" normalizeH="0" baseline="0" noProof="0" dirty="0">
                <a:ln>
                  <a:noFill/>
                </a:ln>
                <a:solidFill>
                  <a:srgbClr val="FFF000"/>
                </a:solidFill>
                <a:effectLst/>
                <a:uLnTx/>
                <a:uFillTx/>
                <a:latin typeface="GoodDog New" panose="02000000000000000000" pitchFamily="50" charset="0"/>
                <a:cs typeface="Calibri"/>
              </a:rPr>
              <a:t>(TTY: 1-888-221-1590)</a:t>
            </a:r>
            <a:r>
              <a:rPr lang="ur-PK" sz="4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.</a:t>
            </a:r>
          </a:p>
          <a:p>
            <a:pPr marR="5080" algn="ctr" rtl="1"/>
            <a:r>
              <a:rPr lang="ur-PK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ہماری کور </a:t>
            </a:r>
            <a:r>
              <a:rPr lang="ur-PK" sz="48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ورجینیا</a:t>
            </a:r>
            <a:r>
              <a:rPr lang="ur-PK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ٹیم آپ کی مدد کے لیے جوش و خروش سے منتظر ہے!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29632" y="302416"/>
            <a:ext cx="11776968" cy="24788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lang="ur-PK" sz="8000" b="1" dirty="0" err="1">
                <a:latin typeface="GoodDog New" panose="02000000000000000000" pitchFamily="50" charset="0"/>
              </a:rPr>
              <a:t>ورجینیا</a:t>
            </a:r>
            <a:r>
              <a:rPr lang="ur-PK" sz="8000" b="1" dirty="0">
                <a:latin typeface="GoodDog New" panose="02000000000000000000" pitchFamily="50" charset="0"/>
              </a:rPr>
              <a:t> </a:t>
            </a:r>
            <a:r>
              <a:rPr lang="en-us" sz="8000" b="1" dirty="0">
                <a:latin typeface="GoodDog New" panose="02000000000000000000" pitchFamily="50" charset="0"/>
              </a:rPr>
              <a:t>Medicaid</a:t>
            </a:r>
            <a:r>
              <a:rPr lang="ur-PK" sz="8000" b="1" dirty="0">
                <a:latin typeface="GoodDog New" panose="02000000000000000000" pitchFamily="50" charset="0"/>
              </a:rPr>
              <a:t> کے لیے سائن اپ کرنا </a:t>
            </a:r>
            <a:r>
              <a:rPr lang="ur-PK" sz="8000" b="1" dirty="0">
                <a:solidFill>
                  <a:srgbClr val="FFFFFF"/>
                </a:solidFill>
                <a:latin typeface="GoodDog New" panose="02000000000000000000" pitchFamily="50" charset="0"/>
              </a:rPr>
              <a:t>1-2-3</a:t>
            </a:r>
            <a:r>
              <a:rPr lang="ur-PK" sz="8000" b="1" dirty="0">
                <a:latin typeface="GoodDog New" panose="02000000000000000000" pitchFamily="50" charset="0"/>
              </a:rPr>
              <a:t> کی طرح آسان ہے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2">
            <a:extLst>
              <a:ext uri="{FF2B5EF4-FFF2-40B4-BE49-F238E27FC236}">
                <a16:creationId xmlns:a16="http://schemas.microsoft.com/office/drawing/2014/main" id="{4DB1696B-BA2E-FEE9-4CB0-12FB15A44E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214"/>
            <a:ext cx="15240000" cy="79637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5321" y="1813892"/>
            <a:ext cx="14293850" cy="20856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rtl="1">
              <a:lnSpc>
                <a:spcPts val="5400"/>
              </a:lnSpc>
              <a:spcBef>
                <a:spcPts val="180"/>
              </a:spcBef>
              <a:tabLst>
                <a:tab pos="9842500" algn="l"/>
              </a:tabLst>
            </a:pPr>
            <a:r>
              <a:rPr lang="ur-PK" sz="44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ورجینیا</a:t>
            </a:r>
            <a:r>
              <a:rPr lang="ur-PK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ڈیپارٹمنٹ آف میڈیکل </a:t>
            </a:r>
            <a:r>
              <a:rPr lang="ur-PK" sz="44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اسسٹنس</a:t>
            </a:r>
            <a:r>
              <a:rPr lang="ur-PK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lang="ur-PK" sz="44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سروسز</a:t>
            </a:r>
            <a:r>
              <a:rPr lang="ur-PK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(</a:t>
            </a:r>
            <a:r>
              <a:rPr lang="en-us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Medicaid)</a:t>
            </a:r>
            <a:r>
              <a:rPr lang="ur-PK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، اپنے مقامی ڈیپارٹمنٹ آف سوشل </a:t>
            </a:r>
            <a:r>
              <a:rPr lang="ur-PK" sz="44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سروسز</a:t>
            </a:r>
            <a:r>
              <a:rPr lang="ur-PK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(</a:t>
            </a:r>
            <a:r>
              <a:rPr lang="en-us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DSS</a:t>
            </a:r>
            <a:r>
              <a:rPr lang="ur-PK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) کے دفتر، اور </a:t>
            </a:r>
            <a:r>
              <a:rPr lang="ur-PK" sz="44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ہیلتھ</a:t>
            </a:r>
            <a:r>
              <a:rPr lang="ur-PK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پلان کے تمام سرکاری میل، </a:t>
            </a:r>
            <a:r>
              <a:rPr lang="ur-PK" sz="44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ای</a:t>
            </a:r>
            <a:r>
              <a:rPr lang="ur-PK" sz="44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میل، یا ٹیکسٹس کو ضرور پڑھیں.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79563" y="1517802"/>
            <a:ext cx="13351636" cy="311785"/>
            <a:chOff x="979563" y="1517802"/>
            <a:chExt cx="13351636" cy="311785"/>
          </a:xfrm>
        </p:grpSpPr>
        <p:sp>
          <p:nvSpPr>
            <p:cNvPr id="10" name="object 10"/>
            <p:cNvSpPr/>
            <p:nvPr/>
          </p:nvSpPr>
          <p:spPr>
            <a:xfrm>
              <a:off x="1039380" y="1517802"/>
              <a:ext cx="13291819" cy="311785"/>
            </a:xfrm>
            <a:custGeom>
              <a:avLst/>
              <a:gdLst/>
              <a:ahLst/>
              <a:cxnLst/>
              <a:rect l="l" t="t" r="r" b="b"/>
              <a:pathLst>
                <a:path w="13291819" h="311785">
                  <a:moveTo>
                    <a:pt x="263880" y="170459"/>
                  </a:moveTo>
                  <a:lnTo>
                    <a:pt x="257492" y="170662"/>
                  </a:lnTo>
                  <a:lnTo>
                    <a:pt x="248920" y="171183"/>
                  </a:lnTo>
                  <a:lnTo>
                    <a:pt x="237820" y="172072"/>
                  </a:lnTo>
                  <a:lnTo>
                    <a:pt x="223837" y="173393"/>
                  </a:lnTo>
                  <a:lnTo>
                    <a:pt x="232054" y="172681"/>
                  </a:lnTo>
                  <a:lnTo>
                    <a:pt x="263880" y="170459"/>
                  </a:lnTo>
                  <a:close/>
                </a:path>
                <a:path w="13291819" h="311785">
                  <a:moveTo>
                    <a:pt x="1202956" y="173621"/>
                  </a:moveTo>
                  <a:lnTo>
                    <a:pt x="1195349" y="173380"/>
                  </a:lnTo>
                  <a:lnTo>
                    <a:pt x="1194650" y="174155"/>
                  </a:lnTo>
                  <a:lnTo>
                    <a:pt x="1198016" y="174015"/>
                  </a:lnTo>
                  <a:lnTo>
                    <a:pt x="1202956" y="173621"/>
                  </a:lnTo>
                  <a:close/>
                </a:path>
                <a:path w="13291819" h="311785">
                  <a:moveTo>
                    <a:pt x="2056904" y="121920"/>
                  </a:moveTo>
                  <a:lnTo>
                    <a:pt x="1198778" y="121920"/>
                  </a:lnTo>
                  <a:lnTo>
                    <a:pt x="1173594" y="121920"/>
                  </a:lnTo>
                  <a:lnTo>
                    <a:pt x="1177645" y="124460"/>
                  </a:lnTo>
                  <a:lnTo>
                    <a:pt x="1176578" y="125730"/>
                  </a:lnTo>
                  <a:lnTo>
                    <a:pt x="1167180" y="127000"/>
                  </a:lnTo>
                  <a:lnTo>
                    <a:pt x="1070076" y="129540"/>
                  </a:lnTo>
                  <a:lnTo>
                    <a:pt x="1021270" y="132080"/>
                  </a:lnTo>
                  <a:lnTo>
                    <a:pt x="972299" y="133350"/>
                  </a:lnTo>
                  <a:lnTo>
                    <a:pt x="923201" y="135890"/>
                  </a:lnTo>
                  <a:lnTo>
                    <a:pt x="873988" y="139700"/>
                  </a:lnTo>
                  <a:lnTo>
                    <a:pt x="824674" y="142240"/>
                  </a:lnTo>
                  <a:lnTo>
                    <a:pt x="670115" y="152400"/>
                  </a:lnTo>
                  <a:lnTo>
                    <a:pt x="447243" y="162560"/>
                  </a:lnTo>
                  <a:lnTo>
                    <a:pt x="336118" y="165100"/>
                  </a:lnTo>
                  <a:lnTo>
                    <a:pt x="280695" y="165100"/>
                  </a:lnTo>
                  <a:lnTo>
                    <a:pt x="299262" y="166370"/>
                  </a:lnTo>
                  <a:lnTo>
                    <a:pt x="298716" y="167640"/>
                  </a:lnTo>
                  <a:lnTo>
                    <a:pt x="284962" y="168910"/>
                  </a:lnTo>
                  <a:lnTo>
                    <a:pt x="263880" y="171450"/>
                  </a:lnTo>
                  <a:lnTo>
                    <a:pt x="272288" y="171450"/>
                  </a:lnTo>
                  <a:lnTo>
                    <a:pt x="271767" y="173990"/>
                  </a:lnTo>
                  <a:lnTo>
                    <a:pt x="268300" y="176530"/>
                  </a:lnTo>
                  <a:lnTo>
                    <a:pt x="267843" y="179070"/>
                  </a:lnTo>
                  <a:lnTo>
                    <a:pt x="144246" y="179070"/>
                  </a:lnTo>
                  <a:lnTo>
                    <a:pt x="114211" y="184150"/>
                  </a:lnTo>
                  <a:lnTo>
                    <a:pt x="24663" y="191770"/>
                  </a:lnTo>
                  <a:lnTo>
                    <a:pt x="0" y="196850"/>
                  </a:lnTo>
                  <a:lnTo>
                    <a:pt x="38874" y="193040"/>
                  </a:lnTo>
                  <a:lnTo>
                    <a:pt x="28714" y="200660"/>
                  </a:lnTo>
                  <a:lnTo>
                    <a:pt x="55753" y="207010"/>
                  </a:lnTo>
                  <a:lnTo>
                    <a:pt x="91135" y="213360"/>
                  </a:lnTo>
                  <a:lnTo>
                    <a:pt x="105943" y="220980"/>
                  </a:lnTo>
                  <a:lnTo>
                    <a:pt x="144729" y="217170"/>
                  </a:lnTo>
                  <a:lnTo>
                    <a:pt x="190931" y="215900"/>
                  </a:lnTo>
                  <a:lnTo>
                    <a:pt x="242570" y="217170"/>
                  </a:lnTo>
                  <a:lnTo>
                    <a:pt x="270103" y="215900"/>
                  </a:lnTo>
                  <a:lnTo>
                    <a:pt x="297624" y="214630"/>
                  </a:lnTo>
                  <a:lnTo>
                    <a:pt x="354114" y="207010"/>
                  </a:lnTo>
                  <a:lnTo>
                    <a:pt x="360451" y="208280"/>
                  </a:lnTo>
                  <a:lnTo>
                    <a:pt x="354634" y="209550"/>
                  </a:lnTo>
                  <a:lnTo>
                    <a:pt x="346989" y="212090"/>
                  </a:lnTo>
                  <a:lnTo>
                    <a:pt x="347840" y="213360"/>
                  </a:lnTo>
                  <a:lnTo>
                    <a:pt x="366991" y="209550"/>
                  </a:lnTo>
                  <a:lnTo>
                    <a:pt x="382308" y="207010"/>
                  </a:lnTo>
                  <a:lnTo>
                    <a:pt x="389966" y="205740"/>
                  </a:lnTo>
                  <a:lnTo>
                    <a:pt x="454837" y="203200"/>
                  </a:lnTo>
                  <a:lnTo>
                    <a:pt x="448818" y="204470"/>
                  </a:lnTo>
                  <a:lnTo>
                    <a:pt x="475411" y="203200"/>
                  </a:lnTo>
                  <a:lnTo>
                    <a:pt x="593115" y="196850"/>
                  </a:lnTo>
                  <a:lnTo>
                    <a:pt x="635520" y="195580"/>
                  </a:lnTo>
                  <a:lnTo>
                    <a:pt x="678815" y="195580"/>
                  </a:lnTo>
                  <a:lnTo>
                    <a:pt x="777049" y="193040"/>
                  </a:lnTo>
                  <a:lnTo>
                    <a:pt x="836472" y="190500"/>
                  </a:lnTo>
                  <a:lnTo>
                    <a:pt x="823531" y="185420"/>
                  </a:lnTo>
                  <a:lnTo>
                    <a:pt x="861682" y="185420"/>
                  </a:lnTo>
                  <a:lnTo>
                    <a:pt x="885253" y="186690"/>
                  </a:lnTo>
                  <a:lnTo>
                    <a:pt x="885761" y="185420"/>
                  </a:lnTo>
                  <a:lnTo>
                    <a:pt x="886269" y="184150"/>
                  </a:lnTo>
                  <a:lnTo>
                    <a:pt x="887285" y="181610"/>
                  </a:lnTo>
                  <a:lnTo>
                    <a:pt x="820178" y="184150"/>
                  </a:lnTo>
                  <a:lnTo>
                    <a:pt x="820077" y="179070"/>
                  </a:lnTo>
                  <a:lnTo>
                    <a:pt x="856475" y="181610"/>
                  </a:lnTo>
                  <a:lnTo>
                    <a:pt x="910196" y="180340"/>
                  </a:lnTo>
                  <a:lnTo>
                    <a:pt x="971931" y="177800"/>
                  </a:lnTo>
                  <a:lnTo>
                    <a:pt x="1032344" y="173990"/>
                  </a:lnTo>
                  <a:lnTo>
                    <a:pt x="1082141" y="173990"/>
                  </a:lnTo>
                  <a:lnTo>
                    <a:pt x="1111999" y="177800"/>
                  </a:lnTo>
                  <a:lnTo>
                    <a:pt x="1134021" y="175260"/>
                  </a:lnTo>
                  <a:lnTo>
                    <a:pt x="1132878" y="173990"/>
                  </a:lnTo>
                  <a:lnTo>
                    <a:pt x="1129449" y="170180"/>
                  </a:lnTo>
                  <a:lnTo>
                    <a:pt x="1151458" y="167640"/>
                  </a:lnTo>
                  <a:lnTo>
                    <a:pt x="1166583" y="171450"/>
                  </a:lnTo>
                  <a:lnTo>
                    <a:pt x="1174978" y="167640"/>
                  </a:lnTo>
                  <a:lnTo>
                    <a:pt x="1180579" y="165100"/>
                  </a:lnTo>
                  <a:lnTo>
                    <a:pt x="1204937" y="165100"/>
                  </a:lnTo>
                  <a:lnTo>
                    <a:pt x="1222578" y="166370"/>
                  </a:lnTo>
                  <a:lnTo>
                    <a:pt x="1233563" y="168910"/>
                  </a:lnTo>
                  <a:lnTo>
                    <a:pt x="1237983" y="171450"/>
                  </a:lnTo>
                  <a:lnTo>
                    <a:pt x="1230071" y="171450"/>
                  </a:lnTo>
                  <a:lnTo>
                    <a:pt x="1211211" y="173990"/>
                  </a:lnTo>
                  <a:lnTo>
                    <a:pt x="1244612" y="173990"/>
                  </a:lnTo>
                  <a:lnTo>
                    <a:pt x="1290574" y="170180"/>
                  </a:lnTo>
                  <a:lnTo>
                    <a:pt x="1330629" y="167640"/>
                  </a:lnTo>
                  <a:lnTo>
                    <a:pt x="1354518" y="166370"/>
                  </a:lnTo>
                  <a:lnTo>
                    <a:pt x="1300238" y="166370"/>
                  </a:lnTo>
                  <a:lnTo>
                    <a:pt x="1697151" y="146050"/>
                  </a:lnTo>
                  <a:lnTo>
                    <a:pt x="1790319" y="138430"/>
                  </a:lnTo>
                  <a:lnTo>
                    <a:pt x="1778914" y="135890"/>
                  </a:lnTo>
                  <a:lnTo>
                    <a:pt x="1832889" y="132080"/>
                  </a:lnTo>
                  <a:lnTo>
                    <a:pt x="1867877" y="130810"/>
                  </a:lnTo>
                  <a:lnTo>
                    <a:pt x="1935137" y="130810"/>
                  </a:lnTo>
                  <a:lnTo>
                    <a:pt x="1994509" y="127000"/>
                  </a:lnTo>
                  <a:lnTo>
                    <a:pt x="1990001" y="128270"/>
                  </a:lnTo>
                  <a:lnTo>
                    <a:pt x="2000046" y="127000"/>
                  </a:lnTo>
                  <a:lnTo>
                    <a:pt x="2010079" y="125730"/>
                  </a:lnTo>
                  <a:lnTo>
                    <a:pt x="2032622" y="123190"/>
                  </a:lnTo>
                  <a:lnTo>
                    <a:pt x="2056904" y="121920"/>
                  </a:lnTo>
                  <a:close/>
                </a:path>
                <a:path w="13291819" h="311785">
                  <a:moveTo>
                    <a:pt x="2998368" y="87731"/>
                  </a:moveTo>
                  <a:lnTo>
                    <a:pt x="2993644" y="87337"/>
                  </a:lnTo>
                  <a:lnTo>
                    <a:pt x="2982671" y="88861"/>
                  </a:lnTo>
                  <a:lnTo>
                    <a:pt x="2981325" y="89293"/>
                  </a:lnTo>
                  <a:lnTo>
                    <a:pt x="2987319" y="88849"/>
                  </a:lnTo>
                  <a:lnTo>
                    <a:pt x="2998368" y="87731"/>
                  </a:lnTo>
                  <a:close/>
                </a:path>
                <a:path w="13291819" h="311785">
                  <a:moveTo>
                    <a:pt x="4104449" y="77470"/>
                  </a:moveTo>
                  <a:lnTo>
                    <a:pt x="4041279" y="77470"/>
                  </a:lnTo>
                  <a:lnTo>
                    <a:pt x="4023207" y="77470"/>
                  </a:lnTo>
                  <a:lnTo>
                    <a:pt x="3997579" y="77470"/>
                  </a:lnTo>
                  <a:lnTo>
                    <a:pt x="3984129" y="80010"/>
                  </a:lnTo>
                  <a:lnTo>
                    <a:pt x="3980688" y="82550"/>
                  </a:lnTo>
                  <a:lnTo>
                    <a:pt x="4013111" y="83820"/>
                  </a:lnTo>
                  <a:lnTo>
                    <a:pt x="4080980" y="81280"/>
                  </a:lnTo>
                  <a:lnTo>
                    <a:pt x="4090339" y="81280"/>
                  </a:lnTo>
                  <a:lnTo>
                    <a:pt x="4082923" y="80010"/>
                  </a:lnTo>
                  <a:lnTo>
                    <a:pt x="4077043" y="80010"/>
                  </a:lnTo>
                  <a:lnTo>
                    <a:pt x="4104449" y="77470"/>
                  </a:lnTo>
                  <a:close/>
                </a:path>
                <a:path w="13291819" h="311785">
                  <a:moveTo>
                    <a:pt x="4556760" y="79463"/>
                  </a:moveTo>
                  <a:lnTo>
                    <a:pt x="4555947" y="77685"/>
                  </a:lnTo>
                  <a:lnTo>
                    <a:pt x="4555617" y="75653"/>
                  </a:lnTo>
                  <a:lnTo>
                    <a:pt x="4528388" y="81470"/>
                  </a:lnTo>
                  <a:lnTo>
                    <a:pt x="4550181" y="80797"/>
                  </a:lnTo>
                  <a:lnTo>
                    <a:pt x="4556760" y="79463"/>
                  </a:lnTo>
                  <a:close/>
                </a:path>
                <a:path w="13291819" h="311785">
                  <a:moveTo>
                    <a:pt x="5315051" y="69291"/>
                  </a:moveTo>
                  <a:lnTo>
                    <a:pt x="5303977" y="68580"/>
                  </a:lnTo>
                  <a:lnTo>
                    <a:pt x="5314315" y="69850"/>
                  </a:lnTo>
                  <a:lnTo>
                    <a:pt x="5315051" y="69291"/>
                  </a:lnTo>
                  <a:close/>
                </a:path>
                <a:path w="13291819" h="311785">
                  <a:moveTo>
                    <a:pt x="5480469" y="64554"/>
                  </a:moveTo>
                  <a:lnTo>
                    <a:pt x="5457075" y="65951"/>
                  </a:lnTo>
                  <a:lnTo>
                    <a:pt x="5468150" y="65532"/>
                  </a:lnTo>
                  <a:lnTo>
                    <a:pt x="5475262" y="65062"/>
                  </a:lnTo>
                  <a:lnTo>
                    <a:pt x="5480469" y="64554"/>
                  </a:lnTo>
                  <a:close/>
                </a:path>
                <a:path w="13291819" h="311785">
                  <a:moveTo>
                    <a:pt x="5547334" y="7124"/>
                  </a:moveTo>
                  <a:lnTo>
                    <a:pt x="5547106" y="6159"/>
                  </a:lnTo>
                  <a:lnTo>
                    <a:pt x="5532780" y="7137"/>
                  </a:lnTo>
                  <a:lnTo>
                    <a:pt x="5526659" y="8255"/>
                  </a:lnTo>
                  <a:lnTo>
                    <a:pt x="5527078" y="9486"/>
                  </a:lnTo>
                  <a:lnTo>
                    <a:pt x="5536857" y="8775"/>
                  </a:lnTo>
                  <a:lnTo>
                    <a:pt x="5543766" y="7988"/>
                  </a:lnTo>
                  <a:lnTo>
                    <a:pt x="5547334" y="7124"/>
                  </a:lnTo>
                  <a:close/>
                </a:path>
                <a:path w="13291819" h="311785">
                  <a:moveTo>
                    <a:pt x="5559526" y="63347"/>
                  </a:moveTo>
                  <a:lnTo>
                    <a:pt x="5546509" y="63500"/>
                  </a:lnTo>
                  <a:lnTo>
                    <a:pt x="5558866" y="63500"/>
                  </a:lnTo>
                  <a:lnTo>
                    <a:pt x="5559526" y="63347"/>
                  </a:lnTo>
                  <a:close/>
                </a:path>
                <a:path w="13291819" h="311785">
                  <a:moveTo>
                    <a:pt x="5653976" y="62611"/>
                  </a:moveTo>
                  <a:lnTo>
                    <a:pt x="5646128" y="63969"/>
                  </a:lnTo>
                  <a:lnTo>
                    <a:pt x="5642927" y="64973"/>
                  </a:lnTo>
                  <a:lnTo>
                    <a:pt x="5649823" y="65087"/>
                  </a:lnTo>
                  <a:lnTo>
                    <a:pt x="5653976" y="62611"/>
                  </a:lnTo>
                  <a:close/>
                </a:path>
                <a:path w="13291819" h="311785">
                  <a:moveTo>
                    <a:pt x="7013588" y="69684"/>
                  </a:moveTo>
                  <a:lnTo>
                    <a:pt x="6968731" y="65303"/>
                  </a:lnTo>
                  <a:lnTo>
                    <a:pt x="6977126" y="66382"/>
                  </a:lnTo>
                  <a:lnTo>
                    <a:pt x="6987311" y="67462"/>
                  </a:lnTo>
                  <a:lnTo>
                    <a:pt x="6999414" y="68567"/>
                  </a:lnTo>
                  <a:lnTo>
                    <a:pt x="7013588" y="69684"/>
                  </a:lnTo>
                  <a:close/>
                </a:path>
                <a:path w="13291819" h="311785">
                  <a:moveTo>
                    <a:pt x="7071042" y="44335"/>
                  </a:moveTo>
                  <a:lnTo>
                    <a:pt x="7037997" y="47320"/>
                  </a:lnTo>
                  <a:lnTo>
                    <a:pt x="7047941" y="49174"/>
                  </a:lnTo>
                  <a:lnTo>
                    <a:pt x="7071042" y="44335"/>
                  </a:lnTo>
                  <a:close/>
                </a:path>
                <a:path w="13291819" h="311785">
                  <a:moveTo>
                    <a:pt x="7794803" y="82550"/>
                  </a:moveTo>
                  <a:lnTo>
                    <a:pt x="7794269" y="81927"/>
                  </a:lnTo>
                  <a:lnTo>
                    <a:pt x="7780147" y="81280"/>
                  </a:lnTo>
                  <a:lnTo>
                    <a:pt x="7794803" y="82550"/>
                  </a:lnTo>
                  <a:close/>
                </a:path>
                <a:path w="13291819" h="311785">
                  <a:moveTo>
                    <a:pt x="8205724" y="97129"/>
                  </a:moveTo>
                  <a:lnTo>
                    <a:pt x="8180108" y="80556"/>
                  </a:lnTo>
                  <a:lnTo>
                    <a:pt x="8127555" y="99606"/>
                  </a:lnTo>
                  <a:lnTo>
                    <a:pt x="8150428" y="96405"/>
                  </a:lnTo>
                  <a:lnTo>
                    <a:pt x="8169770" y="95338"/>
                  </a:lnTo>
                  <a:lnTo>
                    <a:pt x="8187550" y="95783"/>
                  </a:lnTo>
                  <a:lnTo>
                    <a:pt x="8205724" y="97129"/>
                  </a:lnTo>
                  <a:close/>
                </a:path>
                <a:path w="13291819" h="311785">
                  <a:moveTo>
                    <a:pt x="8208962" y="97409"/>
                  </a:moveTo>
                  <a:lnTo>
                    <a:pt x="8207934" y="97320"/>
                  </a:lnTo>
                  <a:lnTo>
                    <a:pt x="8206651" y="97218"/>
                  </a:lnTo>
                  <a:lnTo>
                    <a:pt x="8205724" y="97129"/>
                  </a:lnTo>
                  <a:lnTo>
                    <a:pt x="8206448" y="97612"/>
                  </a:lnTo>
                  <a:lnTo>
                    <a:pt x="8207476" y="97536"/>
                  </a:lnTo>
                  <a:lnTo>
                    <a:pt x="8208023" y="97485"/>
                  </a:lnTo>
                  <a:lnTo>
                    <a:pt x="8208962" y="97409"/>
                  </a:lnTo>
                  <a:close/>
                </a:path>
                <a:path w="13291819" h="311785">
                  <a:moveTo>
                    <a:pt x="8779218" y="58242"/>
                  </a:moveTo>
                  <a:lnTo>
                    <a:pt x="8731123" y="49517"/>
                  </a:lnTo>
                  <a:lnTo>
                    <a:pt x="8715578" y="47625"/>
                  </a:lnTo>
                  <a:lnTo>
                    <a:pt x="8711400" y="49542"/>
                  </a:lnTo>
                  <a:lnTo>
                    <a:pt x="8721687" y="55410"/>
                  </a:lnTo>
                  <a:lnTo>
                    <a:pt x="8738565" y="55549"/>
                  </a:lnTo>
                  <a:lnTo>
                    <a:pt x="8753602" y="56121"/>
                  </a:lnTo>
                  <a:lnTo>
                    <a:pt x="8767064" y="57048"/>
                  </a:lnTo>
                  <a:lnTo>
                    <a:pt x="8779218" y="58242"/>
                  </a:lnTo>
                  <a:close/>
                </a:path>
                <a:path w="13291819" h="311785">
                  <a:moveTo>
                    <a:pt x="10186949" y="113931"/>
                  </a:moveTo>
                  <a:lnTo>
                    <a:pt x="10166769" y="111366"/>
                  </a:lnTo>
                  <a:lnTo>
                    <a:pt x="10145611" y="109512"/>
                  </a:lnTo>
                  <a:lnTo>
                    <a:pt x="10123894" y="108775"/>
                  </a:lnTo>
                  <a:lnTo>
                    <a:pt x="10102075" y="109613"/>
                  </a:lnTo>
                  <a:lnTo>
                    <a:pt x="10117544" y="111696"/>
                  </a:lnTo>
                  <a:lnTo>
                    <a:pt x="10150488" y="112255"/>
                  </a:lnTo>
                  <a:lnTo>
                    <a:pt x="10168064" y="112903"/>
                  </a:lnTo>
                  <a:lnTo>
                    <a:pt x="10186949" y="113931"/>
                  </a:lnTo>
                  <a:close/>
                </a:path>
                <a:path w="13291819" h="311785">
                  <a:moveTo>
                    <a:pt x="10260101" y="120992"/>
                  </a:moveTo>
                  <a:lnTo>
                    <a:pt x="10239197" y="118541"/>
                  </a:lnTo>
                  <a:lnTo>
                    <a:pt x="10220236" y="116586"/>
                  </a:lnTo>
                  <a:lnTo>
                    <a:pt x="10202913" y="115074"/>
                  </a:lnTo>
                  <a:lnTo>
                    <a:pt x="10186949" y="113931"/>
                  </a:lnTo>
                  <a:lnTo>
                    <a:pt x="10233152" y="120865"/>
                  </a:lnTo>
                  <a:lnTo>
                    <a:pt x="10249586" y="122326"/>
                  </a:lnTo>
                  <a:lnTo>
                    <a:pt x="10260101" y="120992"/>
                  </a:lnTo>
                  <a:close/>
                </a:path>
                <a:path w="13291819" h="311785">
                  <a:moveTo>
                    <a:pt x="10323258" y="163830"/>
                  </a:moveTo>
                  <a:lnTo>
                    <a:pt x="10302100" y="160020"/>
                  </a:lnTo>
                  <a:lnTo>
                    <a:pt x="10264635" y="158750"/>
                  </a:lnTo>
                  <a:lnTo>
                    <a:pt x="10207663" y="158750"/>
                  </a:lnTo>
                  <a:lnTo>
                    <a:pt x="10226992" y="160020"/>
                  </a:lnTo>
                  <a:lnTo>
                    <a:pt x="10241343" y="163830"/>
                  </a:lnTo>
                  <a:lnTo>
                    <a:pt x="10197541" y="163830"/>
                  </a:lnTo>
                  <a:lnTo>
                    <a:pt x="10204196" y="168910"/>
                  </a:lnTo>
                  <a:lnTo>
                    <a:pt x="10218522" y="166370"/>
                  </a:lnTo>
                  <a:lnTo>
                    <a:pt x="10249370" y="165100"/>
                  </a:lnTo>
                  <a:lnTo>
                    <a:pt x="10287381" y="165100"/>
                  </a:lnTo>
                  <a:lnTo>
                    <a:pt x="10323258" y="163830"/>
                  </a:lnTo>
                  <a:close/>
                </a:path>
                <a:path w="13291819" h="311785">
                  <a:moveTo>
                    <a:pt x="10366591" y="152082"/>
                  </a:moveTo>
                  <a:lnTo>
                    <a:pt x="10365105" y="150634"/>
                  </a:lnTo>
                  <a:lnTo>
                    <a:pt x="10306977" y="149491"/>
                  </a:lnTo>
                  <a:lnTo>
                    <a:pt x="10306291" y="150914"/>
                  </a:lnTo>
                  <a:lnTo>
                    <a:pt x="10312286" y="152234"/>
                  </a:lnTo>
                  <a:lnTo>
                    <a:pt x="10323474" y="153238"/>
                  </a:lnTo>
                  <a:lnTo>
                    <a:pt x="10338359" y="153746"/>
                  </a:lnTo>
                  <a:lnTo>
                    <a:pt x="10360266" y="152844"/>
                  </a:lnTo>
                  <a:lnTo>
                    <a:pt x="10366591" y="152082"/>
                  </a:lnTo>
                  <a:close/>
                </a:path>
                <a:path w="13291819" h="311785">
                  <a:moveTo>
                    <a:pt x="10850016" y="146431"/>
                  </a:moveTo>
                  <a:lnTo>
                    <a:pt x="10846626" y="144538"/>
                  </a:lnTo>
                  <a:lnTo>
                    <a:pt x="10826128" y="144945"/>
                  </a:lnTo>
                  <a:lnTo>
                    <a:pt x="10805427" y="146659"/>
                  </a:lnTo>
                  <a:lnTo>
                    <a:pt x="10801401" y="148666"/>
                  </a:lnTo>
                  <a:lnTo>
                    <a:pt x="10830941" y="149948"/>
                  </a:lnTo>
                  <a:lnTo>
                    <a:pt x="10839310" y="149948"/>
                  </a:lnTo>
                  <a:lnTo>
                    <a:pt x="10843070" y="148043"/>
                  </a:lnTo>
                  <a:lnTo>
                    <a:pt x="10845521" y="146215"/>
                  </a:lnTo>
                  <a:lnTo>
                    <a:pt x="10850016" y="146431"/>
                  </a:lnTo>
                  <a:close/>
                </a:path>
                <a:path w="13291819" h="311785">
                  <a:moveTo>
                    <a:pt x="10908132" y="150749"/>
                  </a:moveTo>
                  <a:lnTo>
                    <a:pt x="10903839" y="150126"/>
                  </a:lnTo>
                  <a:lnTo>
                    <a:pt x="10902048" y="149707"/>
                  </a:lnTo>
                  <a:lnTo>
                    <a:pt x="10903229" y="149593"/>
                  </a:lnTo>
                  <a:lnTo>
                    <a:pt x="10872673" y="148145"/>
                  </a:lnTo>
                  <a:lnTo>
                    <a:pt x="10881932" y="148640"/>
                  </a:lnTo>
                  <a:lnTo>
                    <a:pt x="10890898" y="149263"/>
                  </a:lnTo>
                  <a:lnTo>
                    <a:pt x="10908132" y="150749"/>
                  </a:lnTo>
                  <a:close/>
                </a:path>
                <a:path w="13291819" h="311785">
                  <a:moveTo>
                    <a:pt x="10912983" y="149923"/>
                  </a:moveTo>
                  <a:lnTo>
                    <a:pt x="10912767" y="149796"/>
                  </a:lnTo>
                  <a:lnTo>
                    <a:pt x="10907789" y="149555"/>
                  </a:lnTo>
                  <a:lnTo>
                    <a:pt x="10903229" y="149593"/>
                  </a:lnTo>
                  <a:lnTo>
                    <a:pt x="10912983" y="149923"/>
                  </a:lnTo>
                  <a:close/>
                </a:path>
                <a:path w="13291819" h="311785">
                  <a:moveTo>
                    <a:pt x="10936072" y="154038"/>
                  </a:moveTo>
                  <a:lnTo>
                    <a:pt x="10929696" y="153174"/>
                  </a:lnTo>
                  <a:lnTo>
                    <a:pt x="10922889" y="152336"/>
                  </a:lnTo>
                  <a:lnTo>
                    <a:pt x="10915688" y="151523"/>
                  </a:lnTo>
                  <a:lnTo>
                    <a:pt x="10908132" y="150749"/>
                  </a:lnTo>
                  <a:lnTo>
                    <a:pt x="10912297" y="151345"/>
                  </a:lnTo>
                  <a:lnTo>
                    <a:pt x="10918190" y="152069"/>
                  </a:lnTo>
                  <a:lnTo>
                    <a:pt x="10926026" y="152971"/>
                  </a:lnTo>
                  <a:lnTo>
                    <a:pt x="10936072" y="154038"/>
                  </a:lnTo>
                  <a:close/>
                </a:path>
                <a:path w="13291819" h="311785">
                  <a:moveTo>
                    <a:pt x="10953725" y="152082"/>
                  </a:moveTo>
                  <a:lnTo>
                    <a:pt x="10951299" y="151371"/>
                  </a:lnTo>
                  <a:lnTo>
                    <a:pt x="10931779" y="151180"/>
                  </a:lnTo>
                  <a:lnTo>
                    <a:pt x="10950905" y="152844"/>
                  </a:lnTo>
                  <a:lnTo>
                    <a:pt x="10953725" y="152082"/>
                  </a:lnTo>
                  <a:close/>
                </a:path>
                <a:path w="13291819" h="311785">
                  <a:moveTo>
                    <a:pt x="11004042" y="185089"/>
                  </a:moveTo>
                  <a:lnTo>
                    <a:pt x="10957624" y="181762"/>
                  </a:lnTo>
                  <a:lnTo>
                    <a:pt x="10942079" y="180949"/>
                  </a:lnTo>
                  <a:lnTo>
                    <a:pt x="10936630" y="181521"/>
                  </a:lnTo>
                  <a:lnTo>
                    <a:pt x="10989678" y="186410"/>
                  </a:lnTo>
                  <a:lnTo>
                    <a:pt x="10988942" y="185293"/>
                  </a:lnTo>
                  <a:lnTo>
                    <a:pt x="10995724" y="185077"/>
                  </a:lnTo>
                  <a:lnTo>
                    <a:pt x="11004042" y="185089"/>
                  </a:lnTo>
                  <a:close/>
                </a:path>
                <a:path w="13291819" h="311785">
                  <a:moveTo>
                    <a:pt x="11004626" y="177927"/>
                  </a:moveTo>
                  <a:lnTo>
                    <a:pt x="11003902" y="177977"/>
                  </a:lnTo>
                  <a:lnTo>
                    <a:pt x="11000308" y="178574"/>
                  </a:lnTo>
                  <a:lnTo>
                    <a:pt x="10999699" y="179793"/>
                  </a:lnTo>
                  <a:lnTo>
                    <a:pt x="11001578" y="178574"/>
                  </a:lnTo>
                  <a:lnTo>
                    <a:pt x="11004626" y="177927"/>
                  </a:lnTo>
                  <a:close/>
                </a:path>
                <a:path w="13291819" h="311785">
                  <a:moveTo>
                    <a:pt x="11046892" y="186550"/>
                  </a:moveTo>
                  <a:lnTo>
                    <a:pt x="11027156" y="185648"/>
                  </a:lnTo>
                  <a:lnTo>
                    <a:pt x="11015231" y="185254"/>
                  </a:lnTo>
                  <a:lnTo>
                    <a:pt x="11004042" y="185089"/>
                  </a:lnTo>
                  <a:lnTo>
                    <a:pt x="11016590" y="185851"/>
                  </a:lnTo>
                  <a:lnTo>
                    <a:pt x="11028286" y="186423"/>
                  </a:lnTo>
                  <a:lnTo>
                    <a:pt x="11038561" y="186677"/>
                  </a:lnTo>
                  <a:lnTo>
                    <a:pt x="11046892" y="186550"/>
                  </a:lnTo>
                  <a:close/>
                </a:path>
                <a:path w="13291819" h="311785">
                  <a:moveTo>
                    <a:pt x="11125327" y="163512"/>
                  </a:moveTo>
                  <a:lnTo>
                    <a:pt x="11124349" y="162026"/>
                  </a:lnTo>
                  <a:lnTo>
                    <a:pt x="11116894" y="159867"/>
                  </a:lnTo>
                  <a:lnTo>
                    <a:pt x="11082655" y="158991"/>
                  </a:lnTo>
                  <a:lnTo>
                    <a:pt x="11097400" y="159918"/>
                  </a:lnTo>
                  <a:lnTo>
                    <a:pt x="11108284" y="161036"/>
                  </a:lnTo>
                  <a:lnTo>
                    <a:pt x="11117021" y="162267"/>
                  </a:lnTo>
                  <a:lnTo>
                    <a:pt x="11125327" y="163512"/>
                  </a:lnTo>
                  <a:close/>
                </a:path>
                <a:path w="13291819" h="311785">
                  <a:moveTo>
                    <a:pt x="11126241" y="199288"/>
                  </a:moveTo>
                  <a:lnTo>
                    <a:pt x="11110608" y="197040"/>
                  </a:lnTo>
                  <a:lnTo>
                    <a:pt x="11073105" y="194360"/>
                  </a:lnTo>
                  <a:lnTo>
                    <a:pt x="11126241" y="199288"/>
                  </a:lnTo>
                  <a:close/>
                </a:path>
                <a:path w="13291819" h="311785">
                  <a:moveTo>
                    <a:pt x="11130255" y="160197"/>
                  </a:moveTo>
                  <a:lnTo>
                    <a:pt x="11115396" y="159423"/>
                  </a:lnTo>
                  <a:lnTo>
                    <a:pt x="11116894" y="159867"/>
                  </a:lnTo>
                  <a:lnTo>
                    <a:pt x="11130255" y="160197"/>
                  </a:lnTo>
                  <a:close/>
                </a:path>
                <a:path w="13291819" h="311785">
                  <a:moveTo>
                    <a:pt x="11199012" y="201663"/>
                  </a:moveTo>
                  <a:lnTo>
                    <a:pt x="11187455" y="194602"/>
                  </a:lnTo>
                  <a:lnTo>
                    <a:pt x="11168520" y="198628"/>
                  </a:lnTo>
                  <a:lnTo>
                    <a:pt x="11199012" y="201663"/>
                  </a:lnTo>
                  <a:close/>
                </a:path>
                <a:path w="13291819" h="311785">
                  <a:moveTo>
                    <a:pt x="11239729" y="189509"/>
                  </a:moveTo>
                  <a:lnTo>
                    <a:pt x="11233849" y="189153"/>
                  </a:lnTo>
                  <a:lnTo>
                    <a:pt x="11233645" y="185381"/>
                  </a:lnTo>
                  <a:lnTo>
                    <a:pt x="11220577" y="183540"/>
                  </a:lnTo>
                  <a:lnTo>
                    <a:pt x="11198936" y="183007"/>
                  </a:lnTo>
                  <a:lnTo>
                    <a:pt x="11173054" y="183121"/>
                  </a:lnTo>
                  <a:lnTo>
                    <a:pt x="11180255" y="186232"/>
                  </a:lnTo>
                  <a:lnTo>
                    <a:pt x="11195202" y="187947"/>
                  </a:lnTo>
                  <a:lnTo>
                    <a:pt x="11215751" y="188836"/>
                  </a:lnTo>
                  <a:lnTo>
                    <a:pt x="11239729" y="189509"/>
                  </a:lnTo>
                  <a:close/>
                </a:path>
                <a:path w="13291819" h="311785">
                  <a:moveTo>
                    <a:pt x="11269917" y="179070"/>
                  </a:moveTo>
                  <a:lnTo>
                    <a:pt x="11260303" y="176530"/>
                  </a:lnTo>
                  <a:lnTo>
                    <a:pt x="11255502" y="175260"/>
                  </a:lnTo>
                  <a:lnTo>
                    <a:pt x="11247234" y="173990"/>
                  </a:lnTo>
                  <a:lnTo>
                    <a:pt x="11236046" y="172720"/>
                  </a:lnTo>
                  <a:lnTo>
                    <a:pt x="11230254" y="171450"/>
                  </a:lnTo>
                  <a:lnTo>
                    <a:pt x="11212881" y="167640"/>
                  </a:lnTo>
                  <a:lnTo>
                    <a:pt x="11214418" y="171450"/>
                  </a:lnTo>
                  <a:lnTo>
                    <a:pt x="11191011" y="171450"/>
                  </a:lnTo>
                  <a:lnTo>
                    <a:pt x="11156074" y="168910"/>
                  </a:lnTo>
                  <a:lnTo>
                    <a:pt x="11123041" y="167640"/>
                  </a:lnTo>
                  <a:lnTo>
                    <a:pt x="11105325" y="167640"/>
                  </a:lnTo>
                  <a:lnTo>
                    <a:pt x="11116374" y="172720"/>
                  </a:lnTo>
                  <a:lnTo>
                    <a:pt x="11110087" y="171450"/>
                  </a:lnTo>
                  <a:lnTo>
                    <a:pt x="11103788" y="170180"/>
                  </a:lnTo>
                  <a:lnTo>
                    <a:pt x="11084916" y="166370"/>
                  </a:lnTo>
                  <a:lnTo>
                    <a:pt x="11054245" y="162560"/>
                  </a:lnTo>
                  <a:lnTo>
                    <a:pt x="11020984" y="158750"/>
                  </a:lnTo>
                  <a:lnTo>
                    <a:pt x="10981779" y="151130"/>
                  </a:lnTo>
                  <a:lnTo>
                    <a:pt x="10984852" y="153670"/>
                  </a:lnTo>
                  <a:lnTo>
                    <a:pt x="10986173" y="154940"/>
                  </a:lnTo>
                  <a:lnTo>
                    <a:pt x="10977575" y="154940"/>
                  </a:lnTo>
                  <a:lnTo>
                    <a:pt x="10950905" y="153670"/>
                  </a:lnTo>
                  <a:lnTo>
                    <a:pt x="10948543" y="153670"/>
                  </a:lnTo>
                  <a:lnTo>
                    <a:pt x="10943031" y="154940"/>
                  </a:lnTo>
                  <a:lnTo>
                    <a:pt x="10939932" y="154940"/>
                  </a:lnTo>
                  <a:lnTo>
                    <a:pt x="10948556" y="156210"/>
                  </a:lnTo>
                  <a:lnTo>
                    <a:pt x="10955973" y="157480"/>
                  </a:lnTo>
                  <a:lnTo>
                    <a:pt x="10961853" y="160020"/>
                  </a:lnTo>
                  <a:lnTo>
                    <a:pt x="10965853" y="161290"/>
                  </a:lnTo>
                  <a:lnTo>
                    <a:pt x="10937761" y="162560"/>
                  </a:lnTo>
                  <a:lnTo>
                    <a:pt x="10899038" y="162560"/>
                  </a:lnTo>
                  <a:lnTo>
                    <a:pt x="10859935" y="161290"/>
                  </a:lnTo>
                  <a:lnTo>
                    <a:pt x="10830725" y="162560"/>
                  </a:lnTo>
                  <a:lnTo>
                    <a:pt x="10819663" y="160020"/>
                  </a:lnTo>
                  <a:lnTo>
                    <a:pt x="10823727" y="158750"/>
                  </a:lnTo>
                  <a:lnTo>
                    <a:pt x="10830395" y="157480"/>
                  </a:lnTo>
                  <a:lnTo>
                    <a:pt x="10827156" y="156210"/>
                  </a:lnTo>
                  <a:lnTo>
                    <a:pt x="10785691" y="158750"/>
                  </a:lnTo>
                  <a:lnTo>
                    <a:pt x="10772661" y="153670"/>
                  </a:lnTo>
                  <a:lnTo>
                    <a:pt x="10753065" y="149860"/>
                  </a:lnTo>
                  <a:lnTo>
                    <a:pt x="10751261" y="148590"/>
                  </a:lnTo>
                  <a:lnTo>
                    <a:pt x="10747667" y="146050"/>
                  </a:lnTo>
                  <a:lnTo>
                    <a:pt x="10777207" y="144780"/>
                  </a:lnTo>
                  <a:lnTo>
                    <a:pt x="10744937" y="143510"/>
                  </a:lnTo>
                  <a:lnTo>
                    <a:pt x="10712653" y="142240"/>
                  </a:lnTo>
                  <a:lnTo>
                    <a:pt x="10702468" y="140970"/>
                  </a:lnTo>
                  <a:lnTo>
                    <a:pt x="10682110" y="138430"/>
                  </a:lnTo>
                  <a:lnTo>
                    <a:pt x="10662615" y="136893"/>
                  </a:lnTo>
                  <a:lnTo>
                    <a:pt x="10662615" y="142240"/>
                  </a:lnTo>
                  <a:lnTo>
                    <a:pt x="10660888" y="143510"/>
                  </a:lnTo>
                  <a:lnTo>
                    <a:pt x="10642676" y="140970"/>
                  </a:lnTo>
                  <a:lnTo>
                    <a:pt x="10646918" y="140970"/>
                  </a:lnTo>
                  <a:lnTo>
                    <a:pt x="10662615" y="142240"/>
                  </a:lnTo>
                  <a:lnTo>
                    <a:pt x="10662615" y="136893"/>
                  </a:lnTo>
                  <a:lnTo>
                    <a:pt x="10617670" y="133350"/>
                  </a:lnTo>
                  <a:lnTo>
                    <a:pt x="10590200" y="133350"/>
                  </a:lnTo>
                  <a:lnTo>
                    <a:pt x="10565727" y="132080"/>
                  </a:lnTo>
                  <a:lnTo>
                    <a:pt x="10543527" y="133350"/>
                  </a:lnTo>
                  <a:lnTo>
                    <a:pt x="10532047" y="133350"/>
                  </a:lnTo>
                  <a:lnTo>
                    <a:pt x="10539717" y="132080"/>
                  </a:lnTo>
                  <a:lnTo>
                    <a:pt x="10438270" y="130810"/>
                  </a:lnTo>
                  <a:lnTo>
                    <a:pt x="10437406" y="129540"/>
                  </a:lnTo>
                  <a:lnTo>
                    <a:pt x="10412171" y="128270"/>
                  </a:lnTo>
                  <a:lnTo>
                    <a:pt x="10386924" y="127000"/>
                  </a:lnTo>
                  <a:lnTo>
                    <a:pt x="10228821" y="123190"/>
                  </a:lnTo>
                  <a:lnTo>
                    <a:pt x="10173792" y="119380"/>
                  </a:lnTo>
                  <a:lnTo>
                    <a:pt x="10117544" y="111760"/>
                  </a:lnTo>
                  <a:lnTo>
                    <a:pt x="10063594" y="111760"/>
                  </a:lnTo>
                  <a:lnTo>
                    <a:pt x="10031235" y="110490"/>
                  </a:lnTo>
                  <a:lnTo>
                    <a:pt x="9992766" y="107950"/>
                  </a:lnTo>
                  <a:lnTo>
                    <a:pt x="9982022" y="102870"/>
                  </a:lnTo>
                  <a:lnTo>
                    <a:pt x="9943236" y="101600"/>
                  </a:lnTo>
                  <a:lnTo>
                    <a:pt x="9898672" y="97790"/>
                  </a:lnTo>
                  <a:lnTo>
                    <a:pt x="9878695" y="96520"/>
                  </a:lnTo>
                  <a:lnTo>
                    <a:pt x="9858718" y="95250"/>
                  </a:lnTo>
                  <a:lnTo>
                    <a:pt x="9833699" y="96520"/>
                  </a:lnTo>
                  <a:lnTo>
                    <a:pt x="9801847" y="90170"/>
                  </a:lnTo>
                  <a:lnTo>
                    <a:pt x="9771342" y="87630"/>
                  </a:lnTo>
                  <a:lnTo>
                    <a:pt x="9756102" y="86360"/>
                  </a:lnTo>
                  <a:lnTo>
                    <a:pt x="9729127" y="85090"/>
                  </a:lnTo>
                  <a:lnTo>
                    <a:pt x="9702165" y="83820"/>
                  </a:lnTo>
                  <a:lnTo>
                    <a:pt x="9592539" y="81280"/>
                  </a:lnTo>
                  <a:lnTo>
                    <a:pt x="9548241" y="78740"/>
                  </a:lnTo>
                  <a:lnTo>
                    <a:pt x="9545104" y="85090"/>
                  </a:lnTo>
                  <a:lnTo>
                    <a:pt x="9466110" y="82550"/>
                  </a:lnTo>
                  <a:lnTo>
                    <a:pt x="9377566" y="82550"/>
                  </a:lnTo>
                  <a:lnTo>
                    <a:pt x="9381325" y="87630"/>
                  </a:lnTo>
                  <a:lnTo>
                    <a:pt x="9333789" y="87630"/>
                  </a:lnTo>
                  <a:lnTo>
                    <a:pt x="9306509" y="85090"/>
                  </a:lnTo>
                  <a:lnTo>
                    <a:pt x="9277337" y="83820"/>
                  </a:lnTo>
                  <a:lnTo>
                    <a:pt x="9246641" y="81280"/>
                  </a:lnTo>
                  <a:lnTo>
                    <a:pt x="9214777" y="78740"/>
                  </a:lnTo>
                  <a:lnTo>
                    <a:pt x="9149004" y="76200"/>
                  </a:lnTo>
                  <a:lnTo>
                    <a:pt x="9156281" y="74930"/>
                  </a:lnTo>
                  <a:lnTo>
                    <a:pt x="9167546" y="74930"/>
                  </a:lnTo>
                  <a:lnTo>
                    <a:pt x="9193390" y="77470"/>
                  </a:lnTo>
                  <a:lnTo>
                    <a:pt x="9171965" y="74930"/>
                  </a:lnTo>
                  <a:lnTo>
                    <a:pt x="9139809" y="71120"/>
                  </a:lnTo>
                  <a:lnTo>
                    <a:pt x="9085072" y="69850"/>
                  </a:lnTo>
                  <a:lnTo>
                    <a:pt x="9030157" y="69850"/>
                  </a:lnTo>
                  <a:lnTo>
                    <a:pt x="8976042" y="71120"/>
                  </a:lnTo>
                  <a:lnTo>
                    <a:pt x="8923731" y="69850"/>
                  </a:lnTo>
                  <a:lnTo>
                    <a:pt x="8874201" y="66040"/>
                  </a:lnTo>
                  <a:lnTo>
                    <a:pt x="8842489" y="66040"/>
                  </a:lnTo>
                  <a:lnTo>
                    <a:pt x="8816213" y="63500"/>
                  </a:lnTo>
                  <a:lnTo>
                    <a:pt x="8812339" y="63500"/>
                  </a:lnTo>
                  <a:lnTo>
                    <a:pt x="8779218" y="58420"/>
                  </a:lnTo>
                  <a:lnTo>
                    <a:pt x="8800605" y="62230"/>
                  </a:lnTo>
                  <a:lnTo>
                    <a:pt x="8807069" y="63500"/>
                  </a:lnTo>
                  <a:lnTo>
                    <a:pt x="8791600" y="62230"/>
                  </a:lnTo>
                  <a:lnTo>
                    <a:pt x="8733155" y="62230"/>
                  </a:lnTo>
                  <a:lnTo>
                    <a:pt x="8721687" y="55880"/>
                  </a:lnTo>
                  <a:lnTo>
                    <a:pt x="8715350" y="55880"/>
                  </a:lnTo>
                  <a:lnTo>
                    <a:pt x="8700859" y="54610"/>
                  </a:lnTo>
                  <a:lnTo>
                    <a:pt x="8696198" y="55880"/>
                  </a:lnTo>
                  <a:lnTo>
                    <a:pt x="8699233" y="59690"/>
                  </a:lnTo>
                  <a:lnTo>
                    <a:pt x="8707818" y="63500"/>
                  </a:lnTo>
                  <a:lnTo>
                    <a:pt x="8697684" y="63500"/>
                  </a:lnTo>
                  <a:lnTo>
                    <a:pt x="8688133" y="64770"/>
                  </a:lnTo>
                  <a:lnTo>
                    <a:pt x="8679332" y="64770"/>
                  </a:lnTo>
                  <a:lnTo>
                    <a:pt x="8671433" y="66040"/>
                  </a:lnTo>
                  <a:lnTo>
                    <a:pt x="8666239" y="64770"/>
                  </a:lnTo>
                  <a:lnTo>
                    <a:pt x="8650643" y="60960"/>
                  </a:lnTo>
                  <a:lnTo>
                    <a:pt x="8623668" y="60960"/>
                  </a:lnTo>
                  <a:lnTo>
                    <a:pt x="8595195" y="59690"/>
                  </a:lnTo>
                  <a:lnTo>
                    <a:pt x="8569922" y="54610"/>
                  </a:lnTo>
                  <a:lnTo>
                    <a:pt x="8540267" y="57150"/>
                  </a:lnTo>
                  <a:lnTo>
                    <a:pt x="8492084" y="57150"/>
                  </a:lnTo>
                  <a:lnTo>
                    <a:pt x="8444598" y="59690"/>
                  </a:lnTo>
                  <a:lnTo>
                    <a:pt x="8417026" y="64770"/>
                  </a:lnTo>
                  <a:lnTo>
                    <a:pt x="8416125" y="63500"/>
                  </a:lnTo>
                  <a:lnTo>
                    <a:pt x="8408073" y="62230"/>
                  </a:lnTo>
                  <a:lnTo>
                    <a:pt x="8422881" y="62230"/>
                  </a:lnTo>
                  <a:lnTo>
                    <a:pt x="8400174" y="60960"/>
                  </a:lnTo>
                  <a:lnTo>
                    <a:pt x="8377479" y="59690"/>
                  </a:lnTo>
                  <a:lnTo>
                    <a:pt x="8355482" y="59690"/>
                  </a:lnTo>
                  <a:lnTo>
                    <a:pt x="8334337" y="60960"/>
                  </a:lnTo>
                  <a:lnTo>
                    <a:pt x="8321586" y="53340"/>
                  </a:lnTo>
                  <a:lnTo>
                    <a:pt x="8254543" y="60960"/>
                  </a:lnTo>
                  <a:lnTo>
                    <a:pt x="8229193" y="57150"/>
                  </a:lnTo>
                  <a:lnTo>
                    <a:pt x="8215871" y="54610"/>
                  </a:lnTo>
                  <a:lnTo>
                    <a:pt x="8217700" y="50800"/>
                  </a:lnTo>
                  <a:lnTo>
                    <a:pt x="8237829" y="46990"/>
                  </a:lnTo>
                  <a:lnTo>
                    <a:pt x="8183067" y="50800"/>
                  </a:lnTo>
                  <a:lnTo>
                    <a:pt x="8151406" y="52070"/>
                  </a:lnTo>
                  <a:lnTo>
                    <a:pt x="8122488" y="52070"/>
                  </a:lnTo>
                  <a:lnTo>
                    <a:pt x="8075904" y="55880"/>
                  </a:lnTo>
                  <a:lnTo>
                    <a:pt x="8078000" y="53340"/>
                  </a:lnTo>
                  <a:lnTo>
                    <a:pt x="8080083" y="50800"/>
                  </a:lnTo>
                  <a:lnTo>
                    <a:pt x="8055305" y="50800"/>
                  </a:lnTo>
                  <a:lnTo>
                    <a:pt x="8003489" y="53340"/>
                  </a:lnTo>
                  <a:lnTo>
                    <a:pt x="7985379" y="50800"/>
                  </a:lnTo>
                  <a:lnTo>
                    <a:pt x="7960042" y="48260"/>
                  </a:lnTo>
                  <a:lnTo>
                    <a:pt x="7924711" y="45720"/>
                  </a:lnTo>
                  <a:lnTo>
                    <a:pt x="7881099" y="43180"/>
                  </a:lnTo>
                  <a:lnTo>
                    <a:pt x="7775943" y="40640"/>
                  </a:lnTo>
                  <a:lnTo>
                    <a:pt x="7717841" y="38100"/>
                  </a:lnTo>
                  <a:lnTo>
                    <a:pt x="7658354" y="36830"/>
                  </a:lnTo>
                  <a:lnTo>
                    <a:pt x="7599185" y="34290"/>
                  </a:lnTo>
                  <a:lnTo>
                    <a:pt x="7488745" y="29210"/>
                  </a:lnTo>
                  <a:lnTo>
                    <a:pt x="7490092" y="34290"/>
                  </a:lnTo>
                  <a:lnTo>
                    <a:pt x="7475398" y="33020"/>
                  </a:lnTo>
                  <a:lnTo>
                    <a:pt x="7460716" y="31750"/>
                  </a:lnTo>
                  <a:lnTo>
                    <a:pt x="7423937" y="29210"/>
                  </a:lnTo>
                  <a:lnTo>
                    <a:pt x="7403020" y="31750"/>
                  </a:lnTo>
                  <a:lnTo>
                    <a:pt x="7394080" y="29210"/>
                  </a:lnTo>
                  <a:lnTo>
                    <a:pt x="7386053" y="27940"/>
                  </a:lnTo>
                  <a:lnTo>
                    <a:pt x="7385037" y="25400"/>
                  </a:lnTo>
                  <a:lnTo>
                    <a:pt x="7397128" y="24130"/>
                  </a:lnTo>
                  <a:lnTo>
                    <a:pt x="7249884" y="20320"/>
                  </a:lnTo>
                  <a:lnTo>
                    <a:pt x="7207072" y="24130"/>
                  </a:lnTo>
                  <a:lnTo>
                    <a:pt x="7205688" y="21590"/>
                  </a:lnTo>
                  <a:lnTo>
                    <a:pt x="7217702" y="19050"/>
                  </a:lnTo>
                  <a:lnTo>
                    <a:pt x="7216915" y="17780"/>
                  </a:lnTo>
                  <a:lnTo>
                    <a:pt x="7209536" y="17780"/>
                  </a:lnTo>
                  <a:lnTo>
                    <a:pt x="7199401" y="19050"/>
                  </a:lnTo>
                  <a:lnTo>
                    <a:pt x="7188886" y="19050"/>
                  </a:lnTo>
                  <a:lnTo>
                    <a:pt x="7180364" y="17780"/>
                  </a:lnTo>
                  <a:lnTo>
                    <a:pt x="7178865" y="16510"/>
                  </a:lnTo>
                  <a:lnTo>
                    <a:pt x="7185152" y="15240"/>
                  </a:lnTo>
                  <a:lnTo>
                    <a:pt x="7206843" y="13970"/>
                  </a:lnTo>
                  <a:lnTo>
                    <a:pt x="7159574" y="15113"/>
                  </a:lnTo>
                  <a:lnTo>
                    <a:pt x="7159574" y="62230"/>
                  </a:lnTo>
                  <a:lnTo>
                    <a:pt x="7137311" y="62230"/>
                  </a:lnTo>
                  <a:lnTo>
                    <a:pt x="7108457" y="59690"/>
                  </a:lnTo>
                  <a:lnTo>
                    <a:pt x="7132587" y="59690"/>
                  </a:lnTo>
                  <a:lnTo>
                    <a:pt x="7159574" y="62230"/>
                  </a:lnTo>
                  <a:lnTo>
                    <a:pt x="7159574" y="15113"/>
                  </a:lnTo>
                  <a:lnTo>
                    <a:pt x="7154138" y="15240"/>
                  </a:lnTo>
                  <a:lnTo>
                    <a:pt x="7124001" y="19050"/>
                  </a:lnTo>
                  <a:lnTo>
                    <a:pt x="7109219" y="25400"/>
                  </a:lnTo>
                  <a:lnTo>
                    <a:pt x="7102589" y="33020"/>
                  </a:lnTo>
                  <a:lnTo>
                    <a:pt x="7072706" y="30480"/>
                  </a:lnTo>
                  <a:lnTo>
                    <a:pt x="7048170" y="29210"/>
                  </a:lnTo>
                  <a:lnTo>
                    <a:pt x="7025932" y="30480"/>
                  </a:lnTo>
                  <a:lnTo>
                    <a:pt x="7002958" y="34290"/>
                  </a:lnTo>
                  <a:lnTo>
                    <a:pt x="6990753" y="31750"/>
                  </a:lnTo>
                  <a:lnTo>
                    <a:pt x="6986981" y="30480"/>
                  </a:lnTo>
                  <a:lnTo>
                    <a:pt x="6983222" y="29210"/>
                  </a:lnTo>
                  <a:lnTo>
                    <a:pt x="6988911" y="26670"/>
                  </a:lnTo>
                  <a:lnTo>
                    <a:pt x="7016407" y="26670"/>
                  </a:lnTo>
                  <a:lnTo>
                    <a:pt x="6973798" y="24130"/>
                  </a:lnTo>
                  <a:lnTo>
                    <a:pt x="6909956" y="22860"/>
                  </a:lnTo>
                  <a:lnTo>
                    <a:pt x="6851307" y="22860"/>
                  </a:lnTo>
                  <a:lnTo>
                    <a:pt x="6824243" y="26670"/>
                  </a:lnTo>
                  <a:lnTo>
                    <a:pt x="6813283" y="25400"/>
                  </a:lnTo>
                  <a:lnTo>
                    <a:pt x="6782968" y="25400"/>
                  </a:lnTo>
                  <a:lnTo>
                    <a:pt x="6772846" y="26670"/>
                  </a:lnTo>
                  <a:lnTo>
                    <a:pt x="6730708" y="25400"/>
                  </a:lnTo>
                  <a:lnTo>
                    <a:pt x="6700545" y="24130"/>
                  </a:lnTo>
                  <a:lnTo>
                    <a:pt x="6629171" y="24130"/>
                  </a:lnTo>
                  <a:lnTo>
                    <a:pt x="6648056" y="25400"/>
                  </a:lnTo>
                  <a:lnTo>
                    <a:pt x="6626936" y="30480"/>
                  </a:lnTo>
                  <a:lnTo>
                    <a:pt x="6602717" y="30480"/>
                  </a:lnTo>
                  <a:lnTo>
                    <a:pt x="6536410" y="27940"/>
                  </a:lnTo>
                  <a:lnTo>
                    <a:pt x="6537985" y="26670"/>
                  </a:lnTo>
                  <a:lnTo>
                    <a:pt x="6489662" y="24130"/>
                  </a:lnTo>
                  <a:lnTo>
                    <a:pt x="6406959" y="24130"/>
                  </a:lnTo>
                  <a:lnTo>
                    <a:pt x="6359334" y="20320"/>
                  </a:lnTo>
                  <a:lnTo>
                    <a:pt x="6366040" y="26670"/>
                  </a:lnTo>
                  <a:lnTo>
                    <a:pt x="6342786" y="30480"/>
                  </a:lnTo>
                  <a:lnTo>
                    <a:pt x="6297600" y="27940"/>
                  </a:lnTo>
                  <a:lnTo>
                    <a:pt x="6269342" y="25400"/>
                  </a:lnTo>
                  <a:lnTo>
                    <a:pt x="6241085" y="22860"/>
                  </a:lnTo>
                  <a:lnTo>
                    <a:pt x="6183795" y="22860"/>
                  </a:lnTo>
                  <a:lnTo>
                    <a:pt x="6209804" y="25400"/>
                  </a:lnTo>
                  <a:lnTo>
                    <a:pt x="6175362" y="25400"/>
                  </a:lnTo>
                  <a:lnTo>
                    <a:pt x="6094742" y="10160"/>
                  </a:lnTo>
                  <a:lnTo>
                    <a:pt x="6060224" y="5080"/>
                  </a:lnTo>
                  <a:lnTo>
                    <a:pt x="6058903" y="3810"/>
                  </a:lnTo>
                  <a:lnTo>
                    <a:pt x="6075591" y="3810"/>
                  </a:lnTo>
                  <a:lnTo>
                    <a:pt x="6085903" y="2540"/>
                  </a:lnTo>
                  <a:lnTo>
                    <a:pt x="6044108" y="0"/>
                  </a:lnTo>
                  <a:lnTo>
                    <a:pt x="6031471" y="2540"/>
                  </a:lnTo>
                  <a:lnTo>
                    <a:pt x="6030658" y="6350"/>
                  </a:lnTo>
                  <a:lnTo>
                    <a:pt x="6024346" y="10160"/>
                  </a:lnTo>
                  <a:lnTo>
                    <a:pt x="5995213" y="12700"/>
                  </a:lnTo>
                  <a:lnTo>
                    <a:pt x="5991276" y="8890"/>
                  </a:lnTo>
                  <a:lnTo>
                    <a:pt x="5991707" y="7620"/>
                  </a:lnTo>
                  <a:lnTo>
                    <a:pt x="5992584" y="5080"/>
                  </a:lnTo>
                  <a:lnTo>
                    <a:pt x="5986818" y="2540"/>
                  </a:lnTo>
                  <a:lnTo>
                    <a:pt x="5961646" y="0"/>
                  </a:lnTo>
                  <a:lnTo>
                    <a:pt x="5926061" y="1270"/>
                  </a:lnTo>
                  <a:lnTo>
                    <a:pt x="5902058" y="2844"/>
                  </a:lnTo>
                  <a:lnTo>
                    <a:pt x="5902058" y="63500"/>
                  </a:lnTo>
                  <a:lnTo>
                    <a:pt x="5887618" y="64770"/>
                  </a:lnTo>
                  <a:lnTo>
                    <a:pt x="5870587" y="66040"/>
                  </a:lnTo>
                  <a:lnTo>
                    <a:pt x="5854370" y="66040"/>
                  </a:lnTo>
                  <a:lnTo>
                    <a:pt x="5842355" y="64770"/>
                  </a:lnTo>
                  <a:lnTo>
                    <a:pt x="5855551" y="60960"/>
                  </a:lnTo>
                  <a:lnTo>
                    <a:pt x="5868822" y="60960"/>
                  </a:lnTo>
                  <a:lnTo>
                    <a:pt x="5883770" y="62230"/>
                  </a:lnTo>
                  <a:lnTo>
                    <a:pt x="5902058" y="63500"/>
                  </a:lnTo>
                  <a:lnTo>
                    <a:pt x="5902058" y="2844"/>
                  </a:lnTo>
                  <a:lnTo>
                    <a:pt x="5867692" y="5080"/>
                  </a:lnTo>
                  <a:lnTo>
                    <a:pt x="5800877" y="7620"/>
                  </a:lnTo>
                  <a:lnTo>
                    <a:pt x="5739981" y="6350"/>
                  </a:lnTo>
                  <a:lnTo>
                    <a:pt x="5750877" y="8890"/>
                  </a:lnTo>
                  <a:lnTo>
                    <a:pt x="5756910" y="11430"/>
                  </a:lnTo>
                  <a:lnTo>
                    <a:pt x="5753303" y="12700"/>
                  </a:lnTo>
                  <a:lnTo>
                    <a:pt x="5735244" y="15240"/>
                  </a:lnTo>
                  <a:lnTo>
                    <a:pt x="5688063" y="13970"/>
                  </a:lnTo>
                  <a:lnTo>
                    <a:pt x="5670080" y="12700"/>
                  </a:lnTo>
                  <a:lnTo>
                    <a:pt x="5634126" y="10160"/>
                  </a:lnTo>
                  <a:lnTo>
                    <a:pt x="5581193" y="8890"/>
                  </a:lnTo>
                  <a:lnTo>
                    <a:pt x="5536997" y="12700"/>
                  </a:lnTo>
                  <a:lnTo>
                    <a:pt x="5530012" y="11430"/>
                  </a:lnTo>
                  <a:lnTo>
                    <a:pt x="5527370" y="11430"/>
                  </a:lnTo>
                  <a:lnTo>
                    <a:pt x="5527078" y="10160"/>
                  </a:lnTo>
                  <a:lnTo>
                    <a:pt x="5487619" y="11430"/>
                  </a:lnTo>
                  <a:lnTo>
                    <a:pt x="5395290" y="16510"/>
                  </a:lnTo>
                  <a:lnTo>
                    <a:pt x="5365242" y="20320"/>
                  </a:lnTo>
                  <a:lnTo>
                    <a:pt x="5354294" y="17780"/>
                  </a:lnTo>
                  <a:lnTo>
                    <a:pt x="5332400" y="12700"/>
                  </a:lnTo>
                  <a:lnTo>
                    <a:pt x="5280279" y="12700"/>
                  </a:lnTo>
                  <a:lnTo>
                    <a:pt x="5163401" y="17780"/>
                  </a:lnTo>
                  <a:lnTo>
                    <a:pt x="5121224" y="17780"/>
                  </a:lnTo>
                  <a:lnTo>
                    <a:pt x="5111458" y="13970"/>
                  </a:lnTo>
                  <a:lnTo>
                    <a:pt x="5104943" y="11430"/>
                  </a:lnTo>
                  <a:lnTo>
                    <a:pt x="4975707" y="13970"/>
                  </a:lnTo>
                  <a:lnTo>
                    <a:pt x="4979060" y="12700"/>
                  </a:lnTo>
                  <a:lnTo>
                    <a:pt x="4926292" y="12700"/>
                  </a:lnTo>
                  <a:lnTo>
                    <a:pt x="4888560" y="13970"/>
                  </a:lnTo>
                  <a:lnTo>
                    <a:pt x="4860887" y="17780"/>
                  </a:lnTo>
                  <a:lnTo>
                    <a:pt x="4838268" y="21590"/>
                  </a:lnTo>
                  <a:lnTo>
                    <a:pt x="4829416" y="20320"/>
                  </a:lnTo>
                  <a:lnTo>
                    <a:pt x="4828705" y="19050"/>
                  </a:lnTo>
                  <a:lnTo>
                    <a:pt x="4831867" y="17780"/>
                  </a:lnTo>
                  <a:lnTo>
                    <a:pt x="4834661" y="16510"/>
                  </a:lnTo>
                  <a:lnTo>
                    <a:pt x="4773688" y="15240"/>
                  </a:lnTo>
                  <a:lnTo>
                    <a:pt x="4729302" y="15240"/>
                  </a:lnTo>
                  <a:lnTo>
                    <a:pt x="4692027" y="16510"/>
                  </a:lnTo>
                  <a:lnTo>
                    <a:pt x="4600829" y="25400"/>
                  </a:lnTo>
                  <a:lnTo>
                    <a:pt x="4592358" y="20320"/>
                  </a:lnTo>
                  <a:lnTo>
                    <a:pt x="4590237" y="19050"/>
                  </a:lnTo>
                  <a:lnTo>
                    <a:pt x="4574629" y="20320"/>
                  </a:lnTo>
                  <a:lnTo>
                    <a:pt x="4549546" y="19050"/>
                  </a:lnTo>
                  <a:lnTo>
                    <a:pt x="4516704" y="19050"/>
                  </a:lnTo>
                  <a:lnTo>
                    <a:pt x="4434751" y="16510"/>
                  </a:lnTo>
                  <a:lnTo>
                    <a:pt x="4389132" y="16510"/>
                  </a:lnTo>
                  <a:lnTo>
                    <a:pt x="4342739" y="17780"/>
                  </a:lnTo>
                  <a:lnTo>
                    <a:pt x="4298607" y="20243"/>
                  </a:lnTo>
                  <a:lnTo>
                    <a:pt x="4300906" y="19050"/>
                  </a:lnTo>
                  <a:lnTo>
                    <a:pt x="4310291" y="17780"/>
                  </a:lnTo>
                  <a:lnTo>
                    <a:pt x="4250575" y="20320"/>
                  </a:lnTo>
                  <a:lnTo>
                    <a:pt x="4187698" y="20320"/>
                  </a:lnTo>
                  <a:lnTo>
                    <a:pt x="4065816" y="17780"/>
                  </a:lnTo>
                  <a:lnTo>
                    <a:pt x="4013492" y="17780"/>
                  </a:lnTo>
                  <a:lnTo>
                    <a:pt x="3971340" y="21590"/>
                  </a:lnTo>
                  <a:lnTo>
                    <a:pt x="3942727" y="29210"/>
                  </a:lnTo>
                  <a:lnTo>
                    <a:pt x="3854945" y="35560"/>
                  </a:lnTo>
                  <a:lnTo>
                    <a:pt x="3893413" y="36830"/>
                  </a:lnTo>
                  <a:lnTo>
                    <a:pt x="3902887" y="39370"/>
                  </a:lnTo>
                  <a:lnTo>
                    <a:pt x="3895077" y="41910"/>
                  </a:lnTo>
                  <a:lnTo>
                    <a:pt x="3881691" y="44450"/>
                  </a:lnTo>
                  <a:lnTo>
                    <a:pt x="3874452" y="46990"/>
                  </a:lnTo>
                  <a:lnTo>
                    <a:pt x="3885044" y="49530"/>
                  </a:lnTo>
                  <a:lnTo>
                    <a:pt x="3848976" y="49530"/>
                  </a:lnTo>
                  <a:lnTo>
                    <a:pt x="3817289" y="46990"/>
                  </a:lnTo>
                  <a:lnTo>
                    <a:pt x="3804297" y="44450"/>
                  </a:lnTo>
                  <a:lnTo>
                    <a:pt x="3824249" y="41910"/>
                  </a:lnTo>
                  <a:lnTo>
                    <a:pt x="3832860" y="43180"/>
                  </a:lnTo>
                  <a:lnTo>
                    <a:pt x="3819233" y="38100"/>
                  </a:lnTo>
                  <a:lnTo>
                    <a:pt x="3770020" y="36830"/>
                  </a:lnTo>
                  <a:lnTo>
                    <a:pt x="3717607" y="36830"/>
                  </a:lnTo>
                  <a:lnTo>
                    <a:pt x="3694392" y="33020"/>
                  </a:lnTo>
                  <a:lnTo>
                    <a:pt x="3540442" y="36830"/>
                  </a:lnTo>
                  <a:lnTo>
                    <a:pt x="3489553" y="36830"/>
                  </a:lnTo>
                  <a:lnTo>
                    <a:pt x="3438906" y="38100"/>
                  </a:lnTo>
                  <a:lnTo>
                    <a:pt x="3388487" y="38100"/>
                  </a:lnTo>
                  <a:lnTo>
                    <a:pt x="3288398" y="39370"/>
                  </a:lnTo>
                  <a:lnTo>
                    <a:pt x="3238741" y="40640"/>
                  </a:lnTo>
                  <a:lnTo>
                    <a:pt x="3189363" y="40640"/>
                  </a:lnTo>
                  <a:lnTo>
                    <a:pt x="3140265" y="41910"/>
                  </a:lnTo>
                  <a:lnTo>
                    <a:pt x="3091446" y="41910"/>
                  </a:lnTo>
                  <a:lnTo>
                    <a:pt x="3042932" y="43180"/>
                  </a:lnTo>
                  <a:lnTo>
                    <a:pt x="3067329" y="52070"/>
                  </a:lnTo>
                  <a:lnTo>
                    <a:pt x="2994228" y="53340"/>
                  </a:lnTo>
                  <a:lnTo>
                    <a:pt x="2982861" y="52070"/>
                  </a:lnTo>
                  <a:lnTo>
                    <a:pt x="2980550" y="49530"/>
                  </a:lnTo>
                  <a:lnTo>
                    <a:pt x="2991624" y="46990"/>
                  </a:lnTo>
                  <a:lnTo>
                    <a:pt x="3020428" y="45720"/>
                  </a:lnTo>
                  <a:lnTo>
                    <a:pt x="2995130" y="44450"/>
                  </a:lnTo>
                  <a:lnTo>
                    <a:pt x="2966237" y="48260"/>
                  </a:lnTo>
                  <a:lnTo>
                    <a:pt x="2942259" y="52070"/>
                  </a:lnTo>
                  <a:lnTo>
                    <a:pt x="2931668" y="54610"/>
                  </a:lnTo>
                  <a:lnTo>
                    <a:pt x="2896285" y="53340"/>
                  </a:lnTo>
                  <a:lnTo>
                    <a:pt x="2899435" y="49530"/>
                  </a:lnTo>
                  <a:lnTo>
                    <a:pt x="2941269" y="44450"/>
                  </a:lnTo>
                  <a:lnTo>
                    <a:pt x="2939910" y="43180"/>
                  </a:lnTo>
                  <a:lnTo>
                    <a:pt x="2897416" y="45720"/>
                  </a:lnTo>
                  <a:lnTo>
                    <a:pt x="2907030" y="45720"/>
                  </a:lnTo>
                  <a:lnTo>
                    <a:pt x="2885732" y="49530"/>
                  </a:lnTo>
                  <a:lnTo>
                    <a:pt x="2867672" y="52070"/>
                  </a:lnTo>
                  <a:lnTo>
                    <a:pt x="2844292" y="54610"/>
                  </a:lnTo>
                  <a:lnTo>
                    <a:pt x="2807068" y="55880"/>
                  </a:lnTo>
                  <a:lnTo>
                    <a:pt x="2786875" y="55880"/>
                  </a:lnTo>
                  <a:lnTo>
                    <a:pt x="2783421" y="54610"/>
                  </a:lnTo>
                  <a:lnTo>
                    <a:pt x="2779979" y="53340"/>
                  </a:lnTo>
                  <a:lnTo>
                    <a:pt x="2777591" y="52070"/>
                  </a:lnTo>
                  <a:lnTo>
                    <a:pt x="2777274" y="52070"/>
                  </a:lnTo>
                  <a:lnTo>
                    <a:pt x="2777274" y="55880"/>
                  </a:lnTo>
                  <a:lnTo>
                    <a:pt x="2760002" y="57150"/>
                  </a:lnTo>
                  <a:lnTo>
                    <a:pt x="2754439" y="57150"/>
                  </a:lnTo>
                  <a:lnTo>
                    <a:pt x="2756662" y="55880"/>
                  </a:lnTo>
                  <a:lnTo>
                    <a:pt x="2762770" y="54610"/>
                  </a:lnTo>
                  <a:lnTo>
                    <a:pt x="2777274" y="55880"/>
                  </a:lnTo>
                  <a:lnTo>
                    <a:pt x="2777274" y="52070"/>
                  </a:lnTo>
                  <a:lnTo>
                    <a:pt x="2770936" y="52070"/>
                  </a:lnTo>
                  <a:lnTo>
                    <a:pt x="2771013" y="50800"/>
                  </a:lnTo>
                  <a:lnTo>
                    <a:pt x="2765729" y="50800"/>
                  </a:lnTo>
                  <a:lnTo>
                    <a:pt x="2746997" y="52070"/>
                  </a:lnTo>
                  <a:lnTo>
                    <a:pt x="2654897" y="54610"/>
                  </a:lnTo>
                  <a:lnTo>
                    <a:pt x="2691955" y="60960"/>
                  </a:lnTo>
                  <a:lnTo>
                    <a:pt x="2661932" y="63500"/>
                  </a:lnTo>
                  <a:lnTo>
                    <a:pt x="2638742" y="64770"/>
                  </a:lnTo>
                  <a:lnTo>
                    <a:pt x="2631211" y="66040"/>
                  </a:lnTo>
                  <a:lnTo>
                    <a:pt x="2648127" y="69850"/>
                  </a:lnTo>
                  <a:lnTo>
                    <a:pt x="2615273" y="67310"/>
                  </a:lnTo>
                  <a:lnTo>
                    <a:pt x="2509812" y="67310"/>
                  </a:lnTo>
                  <a:lnTo>
                    <a:pt x="2387346" y="72390"/>
                  </a:lnTo>
                  <a:lnTo>
                    <a:pt x="2291016" y="74930"/>
                  </a:lnTo>
                  <a:lnTo>
                    <a:pt x="2266150" y="74930"/>
                  </a:lnTo>
                  <a:lnTo>
                    <a:pt x="2223325" y="80010"/>
                  </a:lnTo>
                  <a:lnTo>
                    <a:pt x="2133015" y="85090"/>
                  </a:lnTo>
                  <a:lnTo>
                    <a:pt x="2082888" y="86360"/>
                  </a:lnTo>
                  <a:lnTo>
                    <a:pt x="2093696" y="87630"/>
                  </a:lnTo>
                  <a:lnTo>
                    <a:pt x="2095969" y="91440"/>
                  </a:lnTo>
                  <a:lnTo>
                    <a:pt x="2083663" y="93980"/>
                  </a:lnTo>
                  <a:lnTo>
                    <a:pt x="2050757" y="96520"/>
                  </a:lnTo>
                  <a:lnTo>
                    <a:pt x="2041702" y="87630"/>
                  </a:lnTo>
                  <a:lnTo>
                    <a:pt x="1939658" y="87630"/>
                  </a:lnTo>
                  <a:lnTo>
                    <a:pt x="1890928" y="83820"/>
                  </a:lnTo>
                  <a:lnTo>
                    <a:pt x="1893798" y="86360"/>
                  </a:lnTo>
                  <a:lnTo>
                    <a:pt x="1868589" y="88900"/>
                  </a:lnTo>
                  <a:lnTo>
                    <a:pt x="1830374" y="91440"/>
                  </a:lnTo>
                  <a:lnTo>
                    <a:pt x="1794230" y="95250"/>
                  </a:lnTo>
                  <a:lnTo>
                    <a:pt x="1775256" y="97790"/>
                  </a:lnTo>
                  <a:lnTo>
                    <a:pt x="1788502" y="101600"/>
                  </a:lnTo>
                  <a:lnTo>
                    <a:pt x="1766150" y="101600"/>
                  </a:lnTo>
                  <a:lnTo>
                    <a:pt x="1763179" y="99060"/>
                  </a:lnTo>
                  <a:lnTo>
                    <a:pt x="1762455" y="95250"/>
                  </a:lnTo>
                  <a:lnTo>
                    <a:pt x="1746859" y="93980"/>
                  </a:lnTo>
                  <a:lnTo>
                    <a:pt x="1700961" y="96520"/>
                  </a:lnTo>
                  <a:lnTo>
                    <a:pt x="1652955" y="100330"/>
                  </a:lnTo>
                  <a:lnTo>
                    <a:pt x="1390370" y="106680"/>
                  </a:lnTo>
                  <a:lnTo>
                    <a:pt x="1335138" y="109220"/>
                  </a:lnTo>
                  <a:lnTo>
                    <a:pt x="1337271" y="111760"/>
                  </a:lnTo>
                  <a:lnTo>
                    <a:pt x="1341742" y="113030"/>
                  </a:lnTo>
                  <a:lnTo>
                    <a:pt x="1340700" y="115570"/>
                  </a:lnTo>
                  <a:lnTo>
                    <a:pt x="1326311" y="119380"/>
                  </a:lnTo>
                  <a:lnTo>
                    <a:pt x="1247686" y="111760"/>
                  </a:lnTo>
                  <a:lnTo>
                    <a:pt x="1230452" y="115570"/>
                  </a:lnTo>
                  <a:lnTo>
                    <a:pt x="1216926" y="119380"/>
                  </a:lnTo>
                  <a:lnTo>
                    <a:pt x="1207846" y="120650"/>
                  </a:lnTo>
                  <a:lnTo>
                    <a:pt x="2082215" y="120650"/>
                  </a:lnTo>
                  <a:lnTo>
                    <a:pt x="2077643" y="123190"/>
                  </a:lnTo>
                  <a:lnTo>
                    <a:pt x="2095068" y="124460"/>
                  </a:lnTo>
                  <a:lnTo>
                    <a:pt x="2110638" y="127000"/>
                  </a:lnTo>
                  <a:lnTo>
                    <a:pt x="2100554" y="129540"/>
                  </a:lnTo>
                  <a:lnTo>
                    <a:pt x="2180221" y="121920"/>
                  </a:lnTo>
                  <a:lnTo>
                    <a:pt x="2186508" y="120650"/>
                  </a:lnTo>
                  <a:lnTo>
                    <a:pt x="2192807" y="119380"/>
                  </a:lnTo>
                  <a:lnTo>
                    <a:pt x="2208225" y="115570"/>
                  </a:lnTo>
                  <a:lnTo>
                    <a:pt x="2242235" y="109220"/>
                  </a:lnTo>
                  <a:lnTo>
                    <a:pt x="2261171" y="114300"/>
                  </a:lnTo>
                  <a:lnTo>
                    <a:pt x="2278430" y="110490"/>
                  </a:lnTo>
                  <a:lnTo>
                    <a:pt x="2286304" y="109220"/>
                  </a:lnTo>
                  <a:lnTo>
                    <a:pt x="2294178" y="107950"/>
                  </a:lnTo>
                  <a:lnTo>
                    <a:pt x="2316442" y="105410"/>
                  </a:lnTo>
                  <a:lnTo>
                    <a:pt x="2353195" y="102870"/>
                  </a:lnTo>
                  <a:lnTo>
                    <a:pt x="2337066" y="106680"/>
                  </a:lnTo>
                  <a:lnTo>
                    <a:pt x="2346972" y="109220"/>
                  </a:lnTo>
                  <a:lnTo>
                    <a:pt x="2355735" y="111760"/>
                  </a:lnTo>
                  <a:lnTo>
                    <a:pt x="2336190" y="115570"/>
                  </a:lnTo>
                  <a:lnTo>
                    <a:pt x="2407132" y="116840"/>
                  </a:lnTo>
                  <a:lnTo>
                    <a:pt x="2464828" y="113030"/>
                  </a:lnTo>
                  <a:lnTo>
                    <a:pt x="2512479" y="109220"/>
                  </a:lnTo>
                  <a:lnTo>
                    <a:pt x="2553258" y="107950"/>
                  </a:lnTo>
                  <a:lnTo>
                    <a:pt x="2590330" y="111760"/>
                  </a:lnTo>
                  <a:lnTo>
                    <a:pt x="2597137" y="107950"/>
                  </a:lnTo>
                  <a:lnTo>
                    <a:pt x="2601684" y="105410"/>
                  </a:lnTo>
                  <a:lnTo>
                    <a:pt x="2578316" y="104140"/>
                  </a:lnTo>
                  <a:lnTo>
                    <a:pt x="2541282" y="104140"/>
                  </a:lnTo>
                  <a:lnTo>
                    <a:pt x="2511666" y="105410"/>
                  </a:lnTo>
                  <a:lnTo>
                    <a:pt x="2510510" y="104140"/>
                  </a:lnTo>
                  <a:lnTo>
                    <a:pt x="2508707" y="102870"/>
                  </a:lnTo>
                  <a:lnTo>
                    <a:pt x="2506903" y="101600"/>
                  </a:lnTo>
                  <a:lnTo>
                    <a:pt x="2529636" y="97790"/>
                  </a:lnTo>
                  <a:lnTo>
                    <a:pt x="2541549" y="96520"/>
                  </a:lnTo>
                  <a:lnTo>
                    <a:pt x="2565362" y="93980"/>
                  </a:lnTo>
                  <a:lnTo>
                    <a:pt x="2600769" y="92710"/>
                  </a:lnTo>
                  <a:lnTo>
                    <a:pt x="2631211" y="93980"/>
                  </a:lnTo>
                  <a:lnTo>
                    <a:pt x="2665323" y="99060"/>
                  </a:lnTo>
                  <a:lnTo>
                    <a:pt x="2711297" y="102870"/>
                  </a:lnTo>
                  <a:lnTo>
                    <a:pt x="2766847" y="102870"/>
                  </a:lnTo>
                  <a:lnTo>
                    <a:pt x="2766174" y="104140"/>
                  </a:lnTo>
                  <a:lnTo>
                    <a:pt x="2785135" y="104140"/>
                  </a:lnTo>
                  <a:lnTo>
                    <a:pt x="2814993" y="101600"/>
                  </a:lnTo>
                  <a:lnTo>
                    <a:pt x="2846540" y="100330"/>
                  </a:lnTo>
                  <a:lnTo>
                    <a:pt x="2880969" y="101600"/>
                  </a:lnTo>
                  <a:lnTo>
                    <a:pt x="2888043" y="100330"/>
                  </a:lnTo>
                  <a:lnTo>
                    <a:pt x="2902178" y="97790"/>
                  </a:lnTo>
                  <a:lnTo>
                    <a:pt x="2923260" y="96520"/>
                  </a:lnTo>
                  <a:lnTo>
                    <a:pt x="2940735" y="95250"/>
                  </a:lnTo>
                  <a:lnTo>
                    <a:pt x="2951073" y="90170"/>
                  </a:lnTo>
                  <a:lnTo>
                    <a:pt x="2854795" y="95250"/>
                  </a:lnTo>
                  <a:lnTo>
                    <a:pt x="2875242" y="92710"/>
                  </a:lnTo>
                  <a:lnTo>
                    <a:pt x="2939224" y="85090"/>
                  </a:lnTo>
                  <a:lnTo>
                    <a:pt x="2989453" y="81280"/>
                  </a:lnTo>
                  <a:lnTo>
                    <a:pt x="3050375" y="81280"/>
                  </a:lnTo>
                  <a:lnTo>
                    <a:pt x="3041904" y="82550"/>
                  </a:lnTo>
                  <a:lnTo>
                    <a:pt x="3028645" y="85090"/>
                  </a:lnTo>
                  <a:lnTo>
                    <a:pt x="3013265" y="86360"/>
                  </a:lnTo>
                  <a:lnTo>
                    <a:pt x="2998368" y="88900"/>
                  </a:lnTo>
                  <a:lnTo>
                    <a:pt x="3017837" y="88900"/>
                  </a:lnTo>
                  <a:lnTo>
                    <a:pt x="3056331" y="86360"/>
                  </a:lnTo>
                  <a:lnTo>
                    <a:pt x="3076346" y="87630"/>
                  </a:lnTo>
                  <a:lnTo>
                    <a:pt x="3053994" y="92710"/>
                  </a:lnTo>
                  <a:lnTo>
                    <a:pt x="3007741" y="95250"/>
                  </a:lnTo>
                  <a:lnTo>
                    <a:pt x="2951962" y="96520"/>
                  </a:lnTo>
                  <a:lnTo>
                    <a:pt x="2901023" y="101600"/>
                  </a:lnTo>
                  <a:lnTo>
                    <a:pt x="2929788" y="101600"/>
                  </a:lnTo>
                  <a:lnTo>
                    <a:pt x="2963265" y="99060"/>
                  </a:lnTo>
                  <a:lnTo>
                    <a:pt x="2985960" y="99060"/>
                  </a:lnTo>
                  <a:lnTo>
                    <a:pt x="2982417" y="102870"/>
                  </a:lnTo>
                  <a:lnTo>
                    <a:pt x="3003385" y="99060"/>
                  </a:lnTo>
                  <a:lnTo>
                    <a:pt x="3017367" y="96520"/>
                  </a:lnTo>
                  <a:lnTo>
                    <a:pt x="3058744" y="95250"/>
                  </a:lnTo>
                  <a:lnTo>
                    <a:pt x="3105543" y="95250"/>
                  </a:lnTo>
                  <a:lnTo>
                    <a:pt x="3156775" y="90170"/>
                  </a:lnTo>
                  <a:lnTo>
                    <a:pt x="3152254" y="96520"/>
                  </a:lnTo>
                  <a:lnTo>
                    <a:pt x="3162706" y="95250"/>
                  </a:lnTo>
                  <a:lnTo>
                    <a:pt x="3176295" y="92710"/>
                  </a:lnTo>
                  <a:lnTo>
                    <a:pt x="3191662" y="91440"/>
                  </a:lnTo>
                  <a:lnTo>
                    <a:pt x="3207448" y="91440"/>
                  </a:lnTo>
                  <a:lnTo>
                    <a:pt x="3170148" y="100330"/>
                  </a:lnTo>
                  <a:lnTo>
                    <a:pt x="3212592" y="96520"/>
                  </a:lnTo>
                  <a:lnTo>
                    <a:pt x="3295269" y="99060"/>
                  </a:lnTo>
                  <a:lnTo>
                    <a:pt x="3336442" y="97790"/>
                  </a:lnTo>
                  <a:lnTo>
                    <a:pt x="3288931" y="97790"/>
                  </a:lnTo>
                  <a:lnTo>
                    <a:pt x="3274149" y="96520"/>
                  </a:lnTo>
                  <a:lnTo>
                    <a:pt x="3275609" y="93980"/>
                  </a:lnTo>
                  <a:lnTo>
                    <a:pt x="3276422" y="91440"/>
                  </a:lnTo>
                  <a:lnTo>
                    <a:pt x="3276828" y="90170"/>
                  </a:lnTo>
                  <a:lnTo>
                    <a:pt x="3261283" y="87630"/>
                  </a:lnTo>
                  <a:lnTo>
                    <a:pt x="3286226" y="86360"/>
                  </a:lnTo>
                  <a:lnTo>
                    <a:pt x="3311169" y="85090"/>
                  </a:lnTo>
                  <a:lnTo>
                    <a:pt x="3343643" y="85090"/>
                  </a:lnTo>
                  <a:lnTo>
                    <a:pt x="3366097" y="87630"/>
                  </a:lnTo>
                  <a:lnTo>
                    <a:pt x="3385909" y="91440"/>
                  </a:lnTo>
                  <a:lnTo>
                    <a:pt x="3410458" y="93980"/>
                  </a:lnTo>
                  <a:lnTo>
                    <a:pt x="3447135" y="95250"/>
                  </a:lnTo>
                  <a:lnTo>
                    <a:pt x="3482035" y="95250"/>
                  </a:lnTo>
                  <a:lnTo>
                    <a:pt x="3458819" y="93980"/>
                  </a:lnTo>
                  <a:lnTo>
                    <a:pt x="3445967" y="91440"/>
                  </a:lnTo>
                  <a:lnTo>
                    <a:pt x="3455822" y="88900"/>
                  </a:lnTo>
                  <a:lnTo>
                    <a:pt x="3527590" y="92710"/>
                  </a:lnTo>
                  <a:lnTo>
                    <a:pt x="3545167" y="93980"/>
                  </a:lnTo>
                  <a:lnTo>
                    <a:pt x="3584435" y="91440"/>
                  </a:lnTo>
                  <a:lnTo>
                    <a:pt x="3587978" y="90170"/>
                  </a:lnTo>
                  <a:lnTo>
                    <a:pt x="3581349" y="88900"/>
                  </a:lnTo>
                  <a:lnTo>
                    <a:pt x="3574719" y="87630"/>
                  </a:lnTo>
                  <a:lnTo>
                    <a:pt x="3563658" y="86360"/>
                  </a:lnTo>
                  <a:lnTo>
                    <a:pt x="3568700" y="85090"/>
                  </a:lnTo>
                  <a:lnTo>
                    <a:pt x="3573742" y="83820"/>
                  </a:lnTo>
                  <a:lnTo>
                    <a:pt x="3597833" y="85090"/>
                  </a:lnTo>
                  <a:lnTo>
                    <a:pt x="3608438" y="83820"/>
                  </a:lnTo>
                  <a:lnTo>
                    <a:pt x="3619042" y="82550"/>
                  </a:lnTo>
                  <a:lnTo>
                    <a:pt x="3626751" y="81280"/>
                  </a:lnTo>
                  <a:lnTo>
                    <a:pt x="3642156" y="78740"/>
                  </a:lnTo>
                  <a:lnTo>
                    <a:pt x="3671963" y="74930"/>
                  </a:lnTo>
                  <a:lnTo>
                    <a:pt x="3672421" y="81280"/>
                  </a:lnTo>
                  <a:lnTo>
                    <a:pt x="3717175" y="81280"/>
                  </a:lnTo>
                  <a:lnTo>
                    <a:pt x="3738295" y="78740"/>
                  </a:lnTo>
                  <a:lnTo>
                    <a:pt x="3747109" y="76200"/>
                  </a:lnTo>
                  <a:lnTo>
                    <a:pt x="3754920" y="72390"/>
                  </a:lnTo>
                  <a:lnTo>
                    <a:pt x="3773055" y="71120"/>
                  </a:lnTo>
                  <a:lnTo>
                    <a:pt x="3812806" y="71120"/>
                  </a:lnTo>
                  <a:lnTo>
                    <a:pt x="3767086" y="80010"/>
                  </a:lnTo>
                  <a:lnTo>
                    <a:pt x="3823639" y="77470"/>
                  </a:lnTo>
                  <a:lnTo>
                    <a:pt x="3812108" y="83820"/>
                  </a:lnTo>
                  <a:lnTo>
                    <a:pt x="3851592" y="81280"/>
                  </a:lnTo>
                  <a:lnTo>
                    <a:pt x="3883037" y="80010"/>
                  </a:lnTo>
                  <a:lnTo>
                    <a:pt x="3953141" y="80010"/>
                  </a:lnTo>
                  <a:lnTo>
                    <a:pt x="3950538" y="77470"/>
                  </a:lnTo>
                  <a:lnTo>
                    <a:pt x="3949230" y="76200"/>
                  </a:lnTo>
                  <a:lnTo>
                    <a:pt x="3958374" y="72390"/>
                  </a:lnTo>
                  <a:lnTo>
                    <a:pt x="3969270" y="71120"/>
                  </a:lnTo>
                  <a:lnTo>
                    <a:pt x="3980180" y="69850"/>
                  </a:lnTo>
                  <a:lnTo>
                    <a:pt x="4014241" y="67310"/>
                  </a:lnTo>
                  <a:lnTo>
                    <a:pt x="4027640" y="69850"/>
                  </a:lnTo>
                  <a:lnTo>
                    <a:pt x="4027233" y="72390"/>
                  </a:lnTo>
                  <a:lnTo>
                    <a:pt x="4069638" y="72390"/>
                  </a:lnTo>
                  <a:lnTo>
                    <a:pt x="4056367" y="74930"/>
                  </a:lnTo>
                  <a:lnTo>
                    <a:pt x="4048823" y="76200"/>
                  </a:lnTo>
                  <a:lnTo>
                    <a:pt x="4118152" y="76200"/>
                  </a:lnTo>
                  <a:lnTo>
                    <a:pt x="4186656" y="69850"/>
                  </a:lnTo>
                  <a:lnTo>
                    <a:pt x="4194314" y="71120"/>
                  </a:lnTo>
                  <a:lnTo>
                    <a:pt x="4193273" y="72390"/>
                  </a:lnTo>
                  <a:lnTo>
                    <a:pt x="4186440" y="73660"/>
                  </a:lnTo>
                  <a:lnTo>
                    <a:pt x="4176738" y="76200"/>
                  </a:lnTo>
                  <a:lnTo>
                    <a:pt x="4207941" y="73660"/>
                  </a:lnTo>
                  <a:lnTo>
                    <a:pt x="4225341" y="71120"/>
                  </a:lnTo>
                  <a:lnTo>
                    <a:pt x="4246981" y="71120"/>
                  </a:lnTo>
                  <a:lnTo>
                    <a:pt x="4241736" y="74930"/>
                  </a:lnTo>
                  <a:lnTo>
                    <a:pt x="4234916" y="77470"/>
                  </a:lnTo>
                  <a:lnTo>
                    <a:pt x="4220997" y="81280"/>
                  </a:lnTo>
                  <a:lnTo>
                    <a:pt x="4194467" y="83820"/>
                  </a:lnTo>
                  <a:lnTo>
                    <a:pt x="4298950" y="76200"/>
                  </a:lnTo>
                  <a:lnTo>
                    <a:pt x="4310100" y="78740"/>
                  </a:lnTo>
                  <a:lnTo>
                    <a:pt x="4326763" y="80010"/>
                  </a:lnTo>
                  <a:lnTo>
                    <a:pt x="4339564" y="82550"/>
                  </a:lnTo>
                  <a:lnTo>
                    <a:pt x="4339145" y="83820"/>
                  </a:lnTo>
                  <a:lnTo>
                    <a:pt x="4387012" y="82550"/>
                  </a:lnTo>
                  <a:lnTo>
                    <a:pt x="4480268" y="76200"/>
                  </a:lnTo>
                  <a:lnTo>
                    <a:pt x="4499622" y="74930"/>
                  </a:lnTo>
                  <a:lnTo>
                    <a:pt x="4556696" y="74930"/>
                  </a:lnTo>
                  <a:lnTo>
                    <a:pt x="4556010" y="75285"/>
                  </a:lnTo>
                  <a:lnTo>
                    <a:pt x="4555617" y="75653"/>
                  </a:lnTo>
                  <a:lnTo>
                    <a:pt x="4558982" y="74930"/>
                  </a:lnTo>
                  <a:lnTo>
                    <a:pt x="4561941" y="74930"/>
                  </a:lnTo>
                  <a:lnTo>
                    <a:pt x="4567669" y="73660"/>
                  </a:lnTo>
                  <a:lnTo>
                    <a:pt x="4575695" y="72390"/>
                  </a:lnTo>
                  <a:lnTo>
                    <a:pt x="4586452" y="72390"/>
                  </a:lnTo>
                  <a:lnTo>
                    <a:pt x="4692396" y="74930"/>
                  </a:lnTo>
                  <a:lnTo>
                    <a:pt x="4747717" y="74930"/>
                  </a:lnTo>
                  <a:lnTo>
                    <a:pt x="4788116" y="72390"/>
                  </a:lnTo>
                  <a:lnTo>
                    <a:pt x="4808321" y="71120"/>
                  </a:lnTo>
                  <a:lnTo>
                    <a:pt x="4856975" y="80010"/>
                  </a:lnTo>
                  <a:lnTo>
                    <a:pt x="4875898" y="77470"/>
                  </a:lnTo>
                  <a:lnTo>
                    <a:pt x="4873828" y="74930"/>
                  </a:lnTo>
                  <a:lnTo>
                    <a:pt x="4863147" y="72390"/>
                  </a:lnTo>
                  <a:lnTo>
                    <a:pt x="4859655" y="71120"/>
                  </a:lnTo>
                  <a:lnTo>
                    <a:pt x="4856162" y="69850"/>
                  </a:lnTo>
                  <a:lnTo>
                    <a:pt x="4865255" y="67310"/>
                  </a:lnTo>
                  <a:lnTo>
                    <a:pt x="4902759" y="64770"/>
                  </a:lnTo>
                  <a:lnTo>
                    <a:pt x="4941151" y="64770"/>
                  </a:lnTo>
                  <a:lnTo>
                    <a:pt x="4950650" y="67310"/>
                  </a:lnTo>
                  <a:lnTo>
                    <a:pt x="4950523" y="71120"/>
                  </a:lnTo>
                  <a:lnTo>
                    <a:pt x="4960074" y="73660"/>
                  </a:lnTo>
                  <a:lnTo>
                    <a:pt x="4994580" y="69850"/>
                  </a:lnTo>
                  <a:lnTo>
                    <a:pt x="5037671" y="66040"/>
                  </a:lnTo>
                  <a:lnTo>
                    <a:pt x="5087023" y="64770"/>
                  </a:lnTo>
                  <a:lnTo>
                    <a:pt x="5140312" y="66040"/>
                  </a:lnTo>
                  <a:lnTo>
                    <a:pt x="5123129" y="67310"/>
                  </a:lnTo>
                  <a:lnTo>
                    <a:pt x="5091277" y="67310"/>
                  </a:lnTo>
                  <a:lnTo>
                    <a:pt x="5074971" y="68580"/>
                  </a:lnTo>
                  <a:lnTo>
                    <a:pt x="5130343" y="72390"/>
                  </a:lnTo>
                  <a:lnTo>
                    <a:pt x="5085016" y="77470"/>
                  </a:lnTo>
                  <a:lnTo>
                    <a:pt x="5054270" y="80010"/>
                  </a:lnTo>
                  <a:lnTo>
                    <a:pt x="5045786" y="81280"/>
                  </a:lnTo>
                  <a:lnTo>
                    <a:pt x="5067236" y="85090"/>
                  </a:lnTo>
                  <a:lnTo>
                    <a:pt x="5092636" y="78740"/>
                  </a:lnTo>
                  <a:lnTo>
                    <a:pt x="5146764" y="74930"/>
                  </a:lnTo>
                  <a:lnTo>
                    <a:pt x="5210480" y="74930"/>
                  </a:lnTo>
                  <a:lnTo>
                    <a:pt x="5264594" y="72390"/>
                  </a:lnTo>
                  <a:lnTo>
                    <a:pt x="5289943" y="64770"/>
                  </a:lnTo>
                  <a:lnTo>
                    <a:pt x="5326443" y="68580"/>
                  </a:lnTo>
                  <a:lnTo>
                    <a:pt x="5315991" y="68580"/>
                  </a:lnTo>
                  <a:lnTo>
                    <a:pt x="5315051" y="69291"/>
                  </a:lnTo>
                  <a:lnTo>
                    <a:pt x="5343576" y="71120"/>
                  </a:lnTo>
                  <a:lnTo>
                    <a:pt x="5368353" y="66040"/>
                  </a:lnTo>
                  <a:lnTo>
                    <a:pt x="5375516" y="64770"/>
                  </a:lnTo>
                  <a:lnTo>
                    <a:pt x="5396979" y="60960"/>
                  </a:lnTo>
                  <a:lnTo>
                    <a:pt x="5448084" y="59690"/>
                  </a:lnTo>
                  <a:lnTo>
                    <a:pt x="5469636" y="60960"/>
                  </a:lnTo>
                  <a:lnTo>
                    <a:pt x="5484368" y="62230"/>
                  </a:lnTo>
                  <a:lnTo>
                    <a:pt x="5489054" y="63500"/>
                  </a:lnTo>
                  <a:lnTo>
                    <a:pt x="5480469" y="64770"/>
                  </a:lnTo>
                  <a:lnTo>
                    <a:pt x="5551462" y="60960"/>
                  </a:lnTo>
                  <a:lnTo>
                    <a:pt x="5562295" y="62230"/>
                  </a:lnTo>
                  <a:lnTo>
                    <a:pt x="5564441" y="62230"/>
                  </a:lnTo>
                  <a:lnTo>
                    <a:pt x="5559526" y="63347"/>
                  </a:lnTo>
                  <a:lnTo>
                    <a:pt x="5654789" y="62230"/>
                  </a:lnTo>
                  <a:lnTo>
                    <a:pt x="5653976" y="63500"/>
                  </a:lnTo>
                  <a:lnTo>
                    <a:pt x="5668645" y="60960"/>
                  </a:lnTo>
                  <a:lnTo>
                    <a:pt x="5677903" y="59690"/>
                  </a:lnTo>
                  <a:lnTo>
                    <a:pt x="5696547" y="57150"/>
                  </a:lnTo>
                  <a:lnTo>
                    <a:pt x="5705945" y="55880"/>
                  </a:lnTo>
                  <a:lnTo>
                    <a:pt x="5721553" y="54610"/>
                  </a:lnTo>
                  <a:lnTo>
                    <a:pt x="5731116" y="55880"/>
                  </a:lnTo>
                  <a:lnTo>
                    <a:pt x="5725846" y="57150"/>
                  </a:lnTo>
                  <a:lnTo>
                    <a:pt x="5716740" y="57150"/>
                  </a:lnTo>
                  <a:lnTo>
                    <a:pt x="5714771" y="58420"/>
                  </a:lnTo>
                  <a:lnTo>
                    <a:pt x="5774753" y="54610"/>
                  </a:lnTo>
                  <a:lnTo>
                    <a:pt x="5780456" y="57150"/>
                  </a:lnTo>
                  <a:lnTo>
                    <a:pt x="5766092" y="60960"/>
                  </a:lnTo>
                  <a:lnTo>
                    <a:pt x="5739384" y="62230"/>
                  </a:lnTo>
                  <a:lnTo>
                    <a:pt x="5708053" y="62230"/>
                  </a:lnTo>
                  <a:lnTo>
                    <a:pt x="5741327" y="69850"/>
                  </a:lnTo>
                  <a:lnTo>
                    <a:pt x="5769013" y="68580"/>
                  </a:lnTo>
                  <a:lnTo>
                    <a:pt x="5808865" y="66040"/>
                  </a:lnTo>
                  <a:lnTo>
                    <a:pt x="5878614" y="68580"/>
                  </a:lnTo>
                  <a:lnTo>
                    <a:pt x="5822010" y="71120"/>
                  </a:lnTo>
                  <a:lnTo>
                    <a:pt x="5850991" y="76200"/>
                  </a:lnTo>
                  <a:lnTo>
                    <a:pt x="5883999" y="78740"/>
                  </a:lnTo>
                  <a:lnTo>
                    <a:pt x="5922175" y="80010"/>
                  </a:lnTo>
                  <a:lnTo>
                    <a:pt x="5966625" y="82550"/>
                  </a:lnTo>
                  <a:lnTo>
                    <a:pt x="5905043" y="73660"/>
                  </a:lnTo>
                  <a:lnTo>
                    <a:pt x="5883884" y="67310"/>
                  </a:lnTo>
                  <a:lnTo>
                    <a:pt x="5903633" y="63500"/>
                  </a:lnTo>
                  <a:lnTo>
                    <a:pt x="5918555" y="64770"/>
                  </a:lnTo>
                  <a:lnTo>
                    <a:pt x="5936158" y="64770"/>
                  </a:lnTo>
                  <a:lnTo>
                    <a:pt x="5956897" y="63500"/>
                  </a:lnTo>
                  <a:lnTo>
                    <a:pt x="5981255" y="62230"/>
                  </a:lnTo>
                  <a:lnTo>
                    <a:pt x="5987453" y="64770"/>
                  </a:lnTo>
                  <a:lnTo>
                    <a:pt x="6004026" y="66040"/>
                  </a:lnTo>
                  <a:lnTo>
                    <a:pt x="6058725" y="66040"/>
                  </a:lnTo>
                  <a:lnTo>
                    <a:pt x="6055753" y="74930"/>
                  </a:lnTo>
                  <a:lnTo>
                    <a:pt x="6082423" y="72390"/>
                  </a:lnTo>
                  <a:lnTo>
                    <a:pt x="6097930" y="69850"/>
                  </a:lnTo>
                  <a:lnTo>
                    <a:pt x="6109855" y="67310"/>
                  </a:lnTo>
                  <a:lnTo>
                    <a:pt x="6125794" y="64770"/>
                  </a:lnTo>
                  <a:lnTo>
                    <a:pt x="6157531" y="67310"/>
                  </a:lnTo>
                  <a:lnTo>
                    <a:pt x="6177864" y="69850"/>
                  </a:lnTo>
                  <a:lnTo>
                    <a:pt x="6190780" y="73660"/>
                  </a:lnTo>
                  <a:lnTo>
                    <a:pt x="6200267" y="77470"/>
                  </a:lnTo>
                  <a:lnTo>
                    <a:pt x="6225222" y="77470"/>
                  </a:lnTo>
                  <a:lnTo>
                    <a:pt x="6225883" y="76200"/>
                  </a:lnTo>
                  <a:lnTo>
                    <a:pt x="6215011" y="73660"/>
                  </a:lnTo>
                  <a:lnTo>
                    <a:pt x="6205410" y="69850"/>
                  </a:lnTo>
                  <a:lnTo>
                    <a:pt x="6209868" y="68580"/>
                  </a:lnTo>
                  <a:lnTo>
                    <a:pt x="6241161" y="67310"/>
                  </a:lnTo>
                  <a:lnTo>
                    <a:pt x="6289776" y="68580"/>
                  </a:lnTo>
                  <a:lnTo>
                    <a:pt x="6335839" y="68580"/>
                  </a:lnTo>
                  <a:lnTo>
                    <a:pt x="6360134" y="67310"/>
                  </a:lnTo>
                  <a:lnTo>
                    <a:pt x="6412573" y="64770"/>
                  </a:lnTo>
                  <a:lnTo>
                    <a:pt x="6440703" y="63500"/>
                  </a:lnTo>
                  <a:lnTo>
                    <a:pt x="6459956" y="66040"/>
                  </a:lnTo>
                  <a:lnTo>
                    <a:pt x="6456680" y="67310"/>
                  </a:lnTo>
                  <a:lnTo>
                    <a:pt x="6447612" y="69850"/>
                  </a:lnTo>
                  <a:lnTo>
                    <a:pt x="6449492" y="71120"/>
                  </a:lnTo>
                  <a:lnTo>
                    <a:pt x="6492253" y="64770"/>
                  </a:lnTo>
                  <a:lnTo>
                    <a:pt x="6502705" y="64770"/>
                  </a:lnTo>
                  <a:lnTo>
                    <a:pt x="6497587" y="68580"/>
                  </a:lnTo>
                  <a:lnTo>
                    <a:pt x="6514135" y="66040"/>
                  </a:lnTo>
                  <a:lnTo>
                    <a:pt x="6516916" y="64770"/>
                  </a:lnTo>
                  <a:lnTo>
                    <a:pt x="6519685" y="63500"/>
                  </a:lnTo>
                  <a:lnTo>
                    <a:pt x="6524396" y="62230"/>
                  </a:lnTo>
                  <a:lnTo>
                    <a:pt x="6529095" y="60960"/>
                  </a:lnTo>
                  <a:lnTo>
                    <a:pt x="6557238" y="58420"/>
                  </a:lnTo>
                  <a:lnTo>
                    <a:pt x="6582931" y="57150"/>
                  </a:lnTo>
                  <a:lnTo>
                    <a:pt x="6629755" y="60960"/>
                  </a:lnTo>
                  <a:lnTo>
                    <a:pt x="6686855" y="64770"/>
                  </a:lnTo>
                  <a:lnTo>
                    <a:pt x="6743370" y="63500"/>
                  </a:lnTo>
                  <a:lnTo>
                    <a:pt x="6749402" y="64770"/>
                  </a:lnTo>
                  <a:lnTo>
                    <a:pt x="6746278" y="67310"/>
                  </a:lnTo>
                  <a:lnTo>
                    <a:pt x="6740906" y="68580"/>
                  </a:lnTo>
                  <a:lnTo>
                    <a:pt x="6740207" y="71120"/>
                  </a:lnTo>
                  <a:lnTo>
                    <a:pt x="6794881" y="68580"/>
                  </a:lnTo>
                  <a:lnTo>
                    <a:pt x="6856590" y="63500"/>
                  </a:lnTo>
                  <a:lnTo>
                    <a:pt x="6901624" y="59690"/>
                  </a:lnTo>
                  <a:lnTo>
                    <a:pt x="6968731" y="66040"/>
                  </a:lnTo>
                  <a:lnTo>
                    <a:pt x="6950977" y="60960"/>
                  </a:lnTo>
                  <a:lnTo>
                    <a:pt x="6954266" y="59690"/>
                  </a:lnTo>
                  <a:lnTo>
                    <a:pt x="6960844" y="57150"/>
                  </a:lnTo>
                  <a:lnTo>
                    <a:pt x="6964121" y="55880"/>
                  </a:lnTo>
                  <a:lnTo>
                    <a:pt x="6985965" y="53340"/>
                  </a:lnTo>
                  <a:lnTo>
                    <a:pt x="6996887" y="52070"/>
                  </a:lnTo>
                  <a:lnTo>
                    <a:pt x="7024294" y="49530"/>
                  </a:lnTo>
                  <a:lnTo>
                    <a:pt x="7037997" y="48260"/>
                  </a:lnTo>
                  <a:lnTo>
                    <a:pt x="7025411" y="45720"/>
                  </a:lnTo>
                  <a:lnTo>
                    <a:pt x="7013994" y="43180"/>
                  </a:lnTo>
                  <a:lnTo>
                    <a:pt x="7003974" y="41910"/>
                  </a:lnTo>
                  <a:lnTo>
                    <a:pt x="6995566" y="40640"/>
                  </a:lnTo>
                  <a:lnTo>
                    <a:pt x="7083844" y="38100"/>
                  </a:lnTo>
                  <a:lnTo>
                    <a:pt x="7088365" y="39370"/>
                  </a:lnTo>
                  <a:lnTo>
                    <a:pt x="7086867" y="40640"/>
                  </a:lnTo>
                  <a:lnTo>
                    <a:pt x="7080644" y="43180"/>
                  </a:lnTo>
                  <a:lnTo>
                    <a:pt x="7071030" y="44450"/>
                  </a:lnTo>
                  <a:lnTo>
                    <a:pt x="7087235" y="43180"/>
                  </a:lnTo>
                  <a:lnTo>
                    <a:pt x="7102513" y="45720"/>
                  </a:lnTo>
                  <a:lnTo>
                    <a:pt x="7103732" y="49530"/>
                  </a:lnTo>
                  <a:lnTo>
                    <a:pt x="7094804" y="52070"/>
                  </a:lnTo>
                  <a:lnTo>
                    <a:pt x="7079628" y="55880"/>
                  </a:lnTo>
                  <a:lnTo>
                    <a:pt x="7047941" y="49530"/>
                  </a:lnTo>
                  <a:lnTo>
                    <a:pt x="7032168" y="53340"/>
                  </a:lnTo>
                  <a:lnTo>
                    <a:pt x="7019137" y="57150"/>
                  </a:lnTo>
                  <a:lnTo>
                    <a:pt x="7011035" y="60960"/>
                  </a:lnTo>
                  <a:lnTo>
                    <a:pt x="7010298" y="63906"/>
                  </a:lnTo>
                  <a:lnTo>
                    <a:pt x="7010070" y="63639"/>
                  </a:lnTo>
                  <a:lnTo>
                    <a:pt x="7003758" y="64554"/>
                  </a:lnTo>
                  <a:lnTo>
                    <a:pt x="7003605" y="65735"/>
                  </a:lnTo>
                  <a:lnTo>
                    <a:pt x="7016877" y="67094"/>
                  </a:lnTo>
                  <a:lnTo>
                    <a:pt x="7012356" y="65976"/>
                  </a:lnTo>
                  <a:lnTo>
                    <a:pt x="7011124" y="64808"/>
                  </a:lnTo>
                  <a:lnTo>
                    <a:pt x="7010908" y="64579"/>
                  </a:lnTo>
                  <a:lnTo>
                    <a:pt x="7015315" y="63500"/>
                  </a:lnTo>
                  <a:lnTo>
                    <a:pt x="7022147" y="63500"/>
                  </a:lnTo>
                  <a:lnTo>
                    <a:pt x="7030174" y="62230"/>
                  </a:lnTo>
                  <a:lnTo>
                    <a:pt x="7039013" y="62230"/>
                  </a:lnTo>
                  <a:lnTo>
                    <a:pt x="7033298" y="63500"/>
                  </a:lnTo>
                  <a:lnTo>
                    <a:pt x="7029640" y="64770"/>
                  </a:lnTo>
                  <a:lnTo>
                    <a:pt x="7032269" y="66040"/>
                  </a:lnTo>
                  <a:lnTo>
                    <a:pt x="7041299" y="66040"/>
                  </a:lnTo>
                  <a:lnTo>
                    <a:pt x="7058927" y="63500"/>
                  </a:lnTo>
                  <a:lnTo>
                    <a:pt x="7078827" y="72390"/>
                  </a:lnTo>
                  <a:lnTo>
                    <a:pt x="7083742" y="69850"/>
                  </a:lnTo>
                  <a:lnTo>
                    <a:pt x="7198995" y="77470"/>
                  </a:lnTo>
                  <a:lnTo>
                    <a:pt x="7239775" y="72390"/>
                  </a:lnTo>
                  <a:lnTo>
                    <a:pt x="7339457" y="63500"/>
                  </a:lnTo>
                  <a:lnTo>
                    <a:pt x="7388517" y="59690"/>
                  </a:lnTo>
                  <a:lnTo>
                    <a:pt x="7484834" y="55880"/>
                  </a:lnTo>
                  <a:lnTo>
                    <a:pt x="7469911" y="59690"/>
                  </a:lnTo>
                  <a:lnTo>
                    <a:pt x="7468756" y="64770"/>
                  </a:lnTo>
                  <a:lnTo>
                    <a:pt x="7473353" y="68580"/>
                  </a:lnTo>
                  <a:lnTo>
                    <a:pt x="7475702" y="74930"/>
                  </a:lnTo>
                  <a:lnTo>
                    <a:pt x="7443762" y="71120"/>
                  </a:lnTo>
                  <a:lnTo>
                    <a:pt x="7403109" y="71120"/>
                  </a:lnTo>
                  <a:lnTo>
                    <a:pt x="7356399" y="73660"/>
                  </a:lnTo>
                  <a:lnTo>
                    <a:pt x="7306310" y="73660"/>
                  </a:lnTo>
                  <a:lnTo>
                    <a:pt x="7325411" y="74930"/>
                  </a:lnTo>
                  <a:lnTo>
                    <a:pt x="7332243" y="76200"/>
                  </a:lnTo>
                  <a:lnTo>
                    <a:pt x="7330732" y="78740"/>
                  </a:lnTo>
                  <a:lnTo>
                    <a:pt x="7324826" y="80010"/>
                  </a:lnTo>
                  <a:lnTo>
                    <a:pt x="7446048" y="73660"/>
                  </a:lnTo>
                  <a:lnTo>
                    <a:pt x="7449337" y="77470"/>
                  </a:lnTo>
                  <a:lnTo>
                    <a:pt x="7461732" y="80010"/>
                  </a:lnTo>
                  <a:lnTo>
                    <a:pt x="7480579" y="81280"/>
                  </a:lnTo>
                  <a:lnTo>
                    <a:pt x="7503236" y="82550"/>
                  </a:lnTo>
                  <a:lnTo>
                    <a:pt x="7508164" y="76200"/>
                  </a:lnTo>
                  <a:lnTo>
                    <a:pt x="7526960" y="74930"/>
                  </a:lnTo>
                  <a:lnTo>
                    <a:pt x="7545756" y="73660"/>
                  </a:lnTo>
                  <a:lnTo>
                    <a:pt x="7597038" y="73660"/>
                  </a:lnTo>
                  <a:lnTo>
                    <a:pt x="7643025" y="72390"/>
                  </a:lnTo>
                  <a:lnTo>
                    <a:pt x="7641933" y="76200"/>
                  </a:lnTo>
                  <a:lnTo>
                    <a:pt x="7632154" y="78740"/>
                  </a:lnTo>
                  <a:lnTo>
                    <a:pt x="7610538" y="80010"/>
                  </a:lnTo>
                  <a:lnTo>
                    <a:pt x="7573988" y="78740"/>
                  </a:lnTo>
                  <a:lnTo>
                    <a:pt x="7616330" y="81280"/>
                  </a:lnTo>
                  <a:lnTo>
                    <a:pt x="7627531" y="80010"/>
                  </a:lnTo>
                  <a:lnTo>
                    <a:pt x="7683259" y="73660"/>
                  </a:lnTo>
                  <a:lnTo>
                    <a:pt x="7704087" y="74930"/>
                  </a:lnTo>
                  <a:lnTo>
                    <a:pt x="7701356" y="74930"/>
                  </a:lnTo>
                  <a:lnTo>
                    <a:pt x="7696505" y="76200"/>
                  </a:lnTo>
                  <a:lnTo>
                    <a:pt x="7724927" y="76200"/>
                  </a:lnTo>
                  <a:lnTo>
                    <a:pt x="7729144" y="76200"/>
                  </a:lnTo>
                  <a:lnTo>
                    <a:pt x="7765961" y="77470"/>
                  </a:lnTo>
                  <a:lnTo>
                    <a:pt x="7792631" y="80010"/>
                  </a:lnTo>
                  <a:lnTo>
                    <a:pt x="7794269" y="81927"/>
                  </a:lnTo>
                  <a:lnTo>
                    <a:pt x="7836001" y="83820"/>
                  </a:lnTo>
                  <a:lnTo>
                    <a:pt x="7966799" y="86360"/>
                  </a:lnTo>
                  <a:lnTo>
                    <a:pt x="8070088" y="83820"/>
                  </a:lnTo>
                  <a:lnTo>
                    <a:pt x="8091538" y="80010"/>
                  </a:lnTo>
                  <a:lnTo>
                    <a:pt x="8089786" y="82550"/>
                  </a:lnTo>
                  <a:lnTo>
                    <a:pt x="8084591" y="86360"/>
                  </a:lnTo>
                  <a:lnTo>
                    <a:pt x="8078089" y="91440"/>
                  </a:lnTo>
                  <a:lnTo>
                    <a:pt x="8072463" y="93980"/>
                  </a:lnTo>
                  <a:lnTo>
                    <a:pt x="8149399" y="80010"/>
                  </a:lnTo>
                  <a:lnTo>
                    <a:pt x="8177377" y="74930"/>
                  </a:lnTo>
                  <a:lnTo>
                    <a:pt x="8184375" y="73660"/>
                  </a:lnTo>
                  <a:lnTo>
                    <a:pt x="8191360" y="72390"/>
                  </a:lnTo>
                  <a:lnTo>
                    <a:pt x="8247316" y="62230"/>
                  </a:lnTo>
                  <a:lnTo>
                    <a:pt x="8246135" y="71120"/>
                  </a:lnTo>
                  <a:lnTo>
                    <a:pt x="8252650" y="82550"/>
                  </a:lnTo>
                  <a:lnTo>
                    <a:pt x="8246910" y="92710"/>
                  </a:lnTo>
                  <a:lnTo>
                    <a:pt x="8208950" y="97790"/>
                  </a:lnTo>
                  <a:lnTo>
                    <a:pt x="8227581" y="99060"/>
                  </a:lnTo>
                  <a:lnTo>
                    <a:pt x="8249666" y="100330"/>
                  </a:lnTo>
                  <a:lnTo>
                    <a:pt x="8276590" y="101600"/>
                  </a:lnTo>
                  <a:lnTo>
                    <a:pt x="8309750" y="100330"/>
                  </a:lnTo>
                  <a:lnTo>
                    <a:pt x="8297329" y="97790"/>
                  </a:lnTo>
                  <a:lnTo>
                    <a:pt x="8287017" y="92710"/>
                  </a:lnTo>
                  <a:lnTo>
                    <a:pt x="8283727" y="87630"/>
                  </a:lnTo>
                  <a:lnTo>
                    <a:pt x="8292351" y="85090"/>
                  </a:lnTo>
                  <a:lnTo>
                    <a:pt x="8344141" y="95250"/>
                  </a:lnTo>
                  <a:lnTo>
                    <a:pt x="8366049" y="97790"/>
                  </a:lnTo>
                  <a:lnTo>
                    <a:pt x="8406308" y="102870"/>
                  </a:lnTo>
                  <a:lnTo>
                    <a:pt x="8397405" y="99060"/>
                  </a:lnTo>
                  <a:lnTo>
                    <a:pt x="8403691" y="93980"/>
                  </a:lnTo>
                  <a:lnTo>
                    <a:pt x="8421433" y="88900"/>
                  </a:lnTo>
                  <a:lnTo>
                    <a:pt x="8446910" y="87630"/>
                  </a:lnTo>
                  <a:lnTo>
                    <a:pt x="8444611" y="91440"/>
                  </a:lnTo>
                  <a:lnTo>
                    <a:pt x="8444306" y="96520"/>
                  </a:lnTo>
                  <a:lnTo>
                    <a:pt x="8442528" y="100330"/>
                  </a:lnTo>
                  <a:lnTo>
                    <a:pt x="8435835" y="104140"/>
                  </a:lnTo>
                  <a:lnTo>
                    <a:pt x="8529561" y="92710"/>
                  </a:lnTo>
                  <a:lnTo>
                    <a:pt x="8519338" y="95250"/>
                  </a:lnTo>
                  <a:lnTo>
                    <a:pt x="8521154" y="99060"/>
                  </a:lnTo>
                  <a:lnTo>
                    <a:pt x="8531238" y="104140"/>
                  </a:lnTo>
                  <a:lnTo>
                    <a:pt x="8545817" y="109220"/>
                  </a:lnTo>
                  <a:lnTo>
                    <a:pt x="8554758" y="107950"/>
                  </a:lnTo>
                  <a:lnTo>
                    <a:pt x="8622995" y="110490"/>
                  </a:lnTo>
                  <a:lnTo>
                    <a:pt x="8651342" y="111760"/>
                  </a:lnTo>
                  <a:lnTo>
                    <a:pt x="8621763" y="107950"/>
                  </a:lnTo>
                  <a:lnTo>
                    <a:pt x="8611908" y="106680"/>
                  </a:lnTo>
                  <a:lnTo>
                    <a:pt x="8664042" y="107950"/>
                  </a:lnTo>
                  <a:lnTo>
                    <a:pt x="8676335" y="106680"/>
                  </a:lnTo>
                  <a:lnTo>
                    <a:pt x="8700910" y="104140"/>
                  </a:lnTo>
                  <a:lnTo>
                    <a:pt x="8732634" y="99060"/>
                  </a:lnTo>
                  <a:lnTo>
                    <a:pt x="8769312" y="95250"/>
                  </a:lnTo>
                  <a:lnTo>
                    <a:pt x="8821077" y="95250"/>
                  </a:lnTo>
                  <a:lnTo>
                    <a:pt x="8811539" y="99060"/>
                  </a:lnTo>
                  <a:lnTo>
                    <a:pt x="8806993" y="104140"/>
                  </a:lnTo>
                  <a:lnTo>
                    <a:pt x="8814791" y="110490"/>
                  </a:lnTo>
                  <a:lnTo>
                    <a:pt x="8842286" y="115570"/>
                  </a:lnTo>
                  <a:lnTo>
                    <a:pt x="8871140" y="107950"/>
                  </a:lnTo>
                  <a:lnTo>
                    <a:pt x="8917622" y="96520"/>
                  </a:lnTo>
                  <a:lnTo>
                    <a:pt x="8926081" y="95250"/>
                  </a:lnTo>
                  <a:lnTo>
                    <a:pt x="8943010" y="92710"/>
                  </a:lnTo>
                  <a:lnTo>
                    <a:pt x="8976855" y="87630"/>
                  </a:lnTo>
                  <a:lnTo>
                    <a:pt x="9003716" y="85090"/>
                  </a:lnTo>
                  <a:lnTo>
                    <a:pt x="9044013" y="81280"/>
                  </a:lnTo>
                  <a:lnTo>
                    <a:pt x="9061602" y="86360"/>
                  </a:lnTo>
                  <a:lnTo>
                    <a:pt x="9132722" y="83820"/>
                  </a:lnTo>
                  <a:lnTo>
                    <a:pt x="9097442" y="91440"/>
                  </a:lnTo>
                  <a:lnTo>
                    <a:pt x="9049487" y="99060"/>
                  </a:lnTo>
                  <a:lnTo>
                    <a:pt x="8941854" y="114300"/>
                  </a:lnTo>
                  <a:lnTo>
                    <a:pt x="8895347" y="119380"/>
                  </a:lnTo>
                  <a:lnTo>
                    <a:pt x="8914524" y="121920"/>
                  </a:lnTo>
                  <a:lnTo>
                    <a:pt x="8922855" y="123190"/>
                  </a:lnTo>
                  <a:lnTo>
                    <a:pt x="8934882" y="124460"/>
                  </a:lnTo>
                  <a:lnTo>
                    <a:pt x="8965171" y="125730"/>
                  </a:lnTo>
                  <a:lnTo>
                    <a:pt x="8968575" y="128270"/>
                  </a:lnTo>
                  <a:lnTo>
                    <a:pt x="8954579" y="130810"/>
                  </a:lnTo>
                  <a:lnTo>
                    <a:pt x="8915425" y="130810"/>
                  </a:lnTo>
                  <a:lnTo>
                    <a:pt x="9052712" y="138430"/>
                  </a:lnTo>
                  <a:lnTo>
                    <a:pt x="9066657" y="133350"/>
                  </a:lnTo>
                  <a:lnTo>
                    <a:pt x="9102611" y="130810"/>
                  </a:lnTo>
                  <a:lnTo>
                    <a:pt x="9138717" y="129540"/>
                  </a:lnTo>
                  <a:lnTo>
                    <a:pt x="9153131" y="125730"/>
                  </a:lnTo>
                  <a:lnTo>
                    <a:pt x="9003576" y="129540"/>
                  </a:lnTo>
                  <a:lnTo>
                    <a:pt x="9016289" y="121920"/>
                  </a:lnTo>
                  <a:lnTo>
                    <a:pt x="9057170" y="115570"/>
                  </a:lnTo>
                  <a:lnTo>
                    <a:pt x="9117381" y="111760"/>
                  </a:lnTo>
                  <a:lnTo>
                    <a:pt x="9188069" y="113030"/>
                  </a:lnTo>
                  <a:lnTo>
                    <a:pt x="9195511" y="116840"/>
                  </a:lnTo>
                  <a:lnTo>
                    <a:pt x="9187993" y="121920"/>
                  </a:lnTo>
                  <a:lnTo>
                    <a:pt x="9176220" y="127000"/>
                  </a:lnTo>
                  <a:lnTo>
                    <a:pt x="9170886" y="130810"/>
                  </a:lnTo>
                  <a:lnTo>
                    <a:pt x="9190876" y="129540"/>
                  </a:lnTo>
                  <a:lnTo>
                    <a:pt x="9223083" y="128270"/>
                  </a:lnTo>
                  <a:lnTo>
                    <a:pt x="9254566" y="129540"/>
                  </a:lnTo>
                  <a:lnTo>
                    <a:pt x="9272359" y="130810"/>
                  </a:lnTo>
                  <a:lnTo>
                    <a:pt x="9230893" y="133350"/>
                  </a:lnTo>
                  <a:lnTo>
                    <a:pt x="9268600" y="134620"/>
                  </a:lnTo>
                  <a:lnTo>
                    <a:pt x="9340812" y="132080"/>
                  </a:lnTo>
                  <a:lnTo>
                    <a:pt x="9384551" y="137160"/>
                  </a:lnTo>
                  <a:lnTo>
                    <a:pt x="9426804" y="143510"/>
                  </a:lnTo>
                  <a:lnTo>
                    <a:pt x="9445663" y="147320"/>
                  </a:lnTo>
                  <a:lnTo>
                    <a:pt x="9455290" y="146050"/>
                  </a:lnTo>
                  <a:lnTo>
                    <a:pt x="9433789" y="134620"/>
                  </a:lnTo>
                  <a:lnTo>
                    <a:pt x="9432112" y="132080"/>
                  </a:lnTo>
                  <a:lnTo>
                    <a:pt x="9429585" y="128270"/>
                  </a:lnTo>
                  <a:lnTo>
                    <a:pt x="9423692" y="119380"/>
                  </a:lnTo>
                  <a:lnTo>
                    <a:pt x="9424492" y="111760"/>
                  </a:lnTo>
                  <a:lnTo>
                    <a:pt x="9425026" y="106680"/>
                  </a:lnTo>
                  <a:lnTo>
                    <a:pt x="9437827" y="97790"/>
                  </a:lnTo>
                  <a:lnTo>
                    <a:pt x="9459925" y="100330"/>
                  </a:lnTo>
                  <a:lnTo>
                    <a:pt x="9502788" y="106680"/>
                  </a:lnTo>
                  <a:lnTo>
                    <a:pt x="9548952" y="113030"/>
                  </a:lnTo>
                  <a:lnTo>
                    <a:pt x="9580943" y="118110"/>
                  </a:lnTo>
                  <a:lnTo>
                    <a:pt x="9588106" y="124460"/>
                  </a:lnTo>
                  <a:lnTo>
                    <a:pt x="9570441" y="130810"/>
                  </a:lnTo>
                  <a:lnTo>
                    <a:pt x="9551759" y="135890"/>
                  </a:lnTo>
                  <a:lnTo>
                    <a:pt x="9555861" y="142240"/>
                  </a:lnTo>
                  <a:lnTo>
                    <a:pt x="9556420" y="141897"/>
                  </a:lnTo>
                  <a:lnTo>
                    <a:pt x="9556788" y="142328"/>
                  </a:lnTo>
                  <a:lnTo>
                    <a:pt x="9561436" y="143459"/>
                  </a:lnTo>
                  <a:lnTo>
                    <a:pt x="9570631" y="144576"/>
                  </a:lnTo>
                  <a:lnTo>
                    <a:pt x="9585173" y="145643"/>
                  </a:lnTo>
                  <a:lnTo>
                    <a:pt x="9574949" y="144500"/>
                  </a:lnTo>
                  <a:lnTo>
                    <a:pt x="9566910" y="143383"/>
                  </a:lnTo>
                  <a:lnTo>
                    <a:pt x="9560662" y="142290"/>
                  </a:lnTo>
                  <a:lnTo>
                    <a:pt x="9557093" y="141490"/>
                  </a:lnTo>
                  <a:lnTo>
                    <a:pt x="9560039" y="139700"/>
                  </a:lnTo>
                  <a:lnTo>
                    <a:pt x="9568485" y="138430"/>
                  </a:lnTo>
                  <a:lnTo>
                    <a:pt x="9578251" y="137160"/>
                  </a:lnTo>
                  <a:lnTo>
                    <a:pt x="9586430" y="137160"/>
                  </a:lnTo>
                  <a:lnTo>
                    <a:pt x="9595587" y="139700"/>
                  </a:lnTo>
                  <a:lnTo>
                    <a:pt x="9596628" y="142240"/>
                  </a:lnTo>
                  <a:lnTo>
                    <a:pt x="9602889" y="143510"/>
                  </a:lnTo>
                  <a:lnTo>
                    <a:pt x="9627679" y="144780"/>
                  </a:lnTo>
                  <a:lnTo>
                    <a:pt x="9646501" y="142240"/>
                  </a:lnTo>
                  <a:lnTo>
                    <a:pt x="9673209" y="143510"/>
                  </a:lnTo>
                  <a:lnTo>
                    <a:pt x="9683293" y="143510"/>
                  </a:lnTo>
                  <a:lnTo>
                    <a:pt x="9675533" y="142240"/>
                  </a:lnTo>
                  <a:lnTo>
                    <a:pt x="9652241" y="138430"/>
                  </a:lnTo>
                  <a:lnTo>
                    <a:pt x="9682696" y="139700"/>
                  </a:lnTo>
                  <a:lnTo>
                    <a:pt x="9705086" y="140970"/>
                  </a:lnTo>
                  <a:lnTo>
                    <a:pt x="9729089" y="143510"/>
                  </a:lnTo>
                  <a:lnTo>
                    <a:pt x="9764408" y="144780"/>
                  </a:lnTo>
                  <a:lnTo>
                    <a:pt x="9765779" y="139700"/>
                  </a:lnTo>
                  <a:lnTo>
                    <a:pt x="9772002" y="138430"/>
                  </a:lnTo>
                  <a:lnTo>
                    <a:pt x="9778213" y="137160"/>
                  </a:lnTo>
                  <a:lnTo>
                    <a:pt x="9790633" y="134620"/>
                  </a:lnTo>
                  <a:lnTo>
                    <a:pt x="9828403" y="129540"/>
                  </a:lnTo>
                  <a:lnTo>
                    <a:pt x="9868522" y="128270"/>
                  </a:lnTo>
                  <a:lnTo>
                    <a:pt x="9865462" y="129540"/>
                  </a:lnTo>
                  <a:lnTo>
                    <a:pt x="9876625" y="133350"/>
                  </a:lnTo>
                  <a:lnTo>
                    <a:pt x="9882035" y="134620"/>
                  </a:lnTo>
                  <a:lnTo>
                    <a:pt x="9882530" y="134658"/>
                  </a:lnTo>
                  <a:lnTo>
                    <a:pt x="9886607" y="135509"/>
                  </a:lnTo>
                  <a:lnTo>
                    <a:pt x="9885502" y="135255"/>
                  </a:lnTo>
                  <a:lnTo>
                    <a:pt x="9883686" y="134734"/>
                  </a:lnTo>
                  <a:lnTo>
                    <a:pt x="9938702" y="138430"/>
                  </a:lnTo>
                  <a:lnTo>
                    <a:pt x="9988144" y="140970"/>
                  </a:lnTo>
                  <a:lnTo>
                    <a:pt x="10034638" y="144780"/>
                  </a:lnTo>
                  <a:lnTo>
                    <a:pt x="10082416" y="147320"/>
                  </a:lnTo>
                  <a:lnTo>
                    <a:pt x="10135743" y="151130"/>
                  </a:lnTo>
                  <a:lnTo>
                    <a:pt x="10147694" y="153670"/>
                  </a:lnTo>
                  <a:lnTo>
                    <a:pt x="10163975" y="156210"/>
                  </a:lnTo>
                  <a:lnTo>
                    <a:pt x="10174884" y="158750"/>
                  </a:lnTo>
                  <a:lnTo>
                    <a:pt x="10170744" y="161290"/>
                  </a:lnTo>
                  <a:lnTo>
                    <a:pt x="10192969" y="160020"/>
                  </a:lnTo>
                  <a:lnTo>
                    <a:pt x="10207663" y="158750"/>
                  </a:lnTo>
                  <a:lnTo>
                    <a:pt x="10183711" y="158750"/>
                  </a:lnTo>
                  <a:lnTo>
                    <a:pt x="10197020" y="151130"/>
                  </a:lnTo>
                  <a:lnTo>
                    <a:pt x="10233533" y="146050"/>
                  </a:lnTo>
                  <a:lnTo>
                    <a:pt x="10288816" y="142240"/>
                  </a:lnTo>
                  <a:lnTo>
                    <a:pt x="10358463" y="140970"/>
                  </a:lnTo>
                  <a:lnTo>
                    <a:pt x="10397680" y="143510"/>
                  </a:lnTo>
                  <a:lnTo>
                    <a:pt x="10407205" y="146050"/>
                  </a:lnTo>
                  <a:lnTo>
                    <a:pt x="10404386" y="148590"/>
                  </a:lnTo>
                  <a:lnTo>
                    <a:pt x="10406545" y="148590"/>
                  </a:lnTo>
                  <a:lnTo>
                    <a:pt x="10468546" y="151130"/>
                  </a:lnTo>
                  <a:lnTo>
                    <a:pt x="10510876" y="149860"/>
                  </a:lnTo>
                  <a:lnTo>
                    <a:pt x="10542295" y="148590"/>
                  </a:lnTo>
                  <a:lnTo>
                    <a:pt x="10571594" y="146050"/>
                  </a:lnTo>
                  <a:lnTo>
                    <a:pt x="10607497" y="146050"/>
                  </a:lnTo>
                  <a:lnTo>
                    <a:pt x="10658805" y="151130"/>
                  </a:lnTo>
                  <a:lnTo>
                    <a:pt x="10679849" y="157480"/>
                  </a:lnTo>
                  <a:lnTo>
                    <a:pt x="10679240" y="161290"/>
                  </a:lnTo>
                  <a:lnTo>
                    <a:pt x="10671467" y="166370"/>
                  </a:lnTo>
                  <a:lnTo>
                    <a:pt x="10670985" y="170180"/>
                  </a:lnTo>
                  <a:lnTo>
                    <a:pt x="10627347" y="167640"/>
                  </a:lnTo>
                  <a:lnTo>
                    <a:pt x="10591419" y="165100"/>
                  </a:lnTo>
                  <a:lnTo>
                    <a:pt x="10559428" y="161290"/>
                  </a:lnTo>
                  <a:lnTo>
                    <a:pt x="10527614" y="158750"/>
                  </a:lnTo>
                  <a:lnTo>
                    <a:pt x="10581589" y="165100"/>
                  </a:lnTo>
                  <a:lnTo>
                    <a:pt x="10538790" y="165100"/>
                  </a:lnTo>
                  <a:lnTo>
                    <a:pt x="10493934" y="162560"/>
                  </a:lnTo>
                  <a:lnTo>
                    <a:pt x="10564635" y="168910"/>
                  </a:lnTo>
                  <a:lnTo>
                    <a:pt x="10619651" y="171450"/>
                  </a:lnTo>
                  <a:lnTo>
                    <a:pt x="10807243" y="182880"/>
                  </a:lnTo>
                  <a:lnTo>
                    <a:pt x="10861700" y="187960"/>
                  </a:lnTo>
                  <a:lnTo>
                    <a:pt x="10895432" y="185420"/>
                  </a:lnTo>
                  <a:lnTo>
                    <a:pt x="10904969" y="184150"/>
                  </a:lnTo>
                  <a:lnTo>
                    <a:pt x="10901248" y="182880"/>
                  </a:lnTo>
                  <a:lnTo>
                    <a:pt x="10864685" y="181610"/>
                  </a:lnTo>
                  <a:lnTo>
                    <a:pt x="10860735" y="177800"/>
                  </a:lnTo>
                  <a:lnTo>
                    <a:pt x="10898911" y="175260"/>
                  </a:lnTo>
                  <a:lnTo>
                    <a:pt x="10887748" y="172720"/>
                  </a:lnTo>
                  <a:lnTo>
                    <a:pt x="10925886" y="171450"/>
                  </a:lnTo>
                  <a:lnTo>
                    <a:pt x="11011776" y="171450"/>
                  </a:lnTo>
                  <a:lnTo>
                    <a:pt x="11060938" y="175260"/>
                  </a:lnTo>
                  <a:lnTo>
                    <a:pt x="11073448" y="184150"/>
                  </a:lnTo>
                  <a:lnTo>
                    <a:pt x="11065574" y="181610"/>
                  </a:lnTo>
                  <a:lnTo>
                    <a:pt x="11048111" y="180340"/>
                  </a:lnTo>
                  <a:lnTo>
                    <a:pt x="11027232" y="177800"/>
                  </a:lnTo>
                  <a:lnTo>
                    <a:pt x="11009135" y="177800"/>
                  </a:lnTo>
                  <a:lnTo>
                    <a:pt x="11038269" y="180340"/>
                  </a:lnTo>
                  <a:lnTo>
                    <a:pt x="11076546" y="185420"/>
                  </a:lnTo>
                  <a:lnTo>
                    <a:pt x="11115421" y="189230"/>
                  </a:lnTo>
                  <a:lnTo>
                    <a:pt x="11146320" y="186690"/>
                  </a:lnTo>
                  <a:lnTo>
                    <a:pt x="11132604" y="184150"/>
                  </a:lnTo>
                  <a:lnTo>
                    <a:pt x="11098301" y="177800"/>
                  </a:lnTo>
                  <a:lnTo>
                    <a:pt x="11137379" y="177800"/>
                  </a:lnTo>
                  <a:lnTo>
                    <a:pt x="11179772" y="176530"/>
                  </a:lnTo>
                  <a:lnTo>
                    <a:pt x="11224324" y="176530"/>
                  </a:lnTo>
                  <a:lnTo>
                    <a:pt x="11269917" y="179070"/>
                  </a:lnTo>
                  <a:close/>
                </a:path>
                <a:path w="13291819" h="311785">
                  <a:moveTo>
                    <a:pt x="11278222" y="191465"/>
                  </a:moveTo>
                  <a:lnTo>
                    <a:pt x="11277702" y="190131"/>
                  </a:lnTo>
                  <a:lnTo>
                    <a:pt x="11271237" y="189750"/>
                  </a:lnTo>
                  <a:lnTo>
                    <a:pt x="11260569" y="189814"/>
                  </a:lnTo>
                  <a:lnTo>
                    <a:pt x="11247463" y="189776"/>
                  </a:lnTo>
                  <a:lnTo>
                    <a:pt x="11255197" y="190080"/>
                  </a:lnTo>
                  <a:lnTo>
                    <a:pt x="11262932" y="190449"/>
                  </a:lnTo>
                  <a:lnTo>
                    <a:pt x="11270628" y="190906"/>
                  </a:lnTo>
                  <a:lnTo>
                    <a:pt x="11278222" y="191465"/>
                  </a:lnTo>
                  <a:close/>
                </a:path>
                <a:path w="13291819" h="311785">
                  <a:moveTo>
                    <a:pt x="11323015" y="171704"/>
                  </a:moveTo>
                  <a:lnTo>
                    <a:pt x="11295558" y="173126"/>
                  </a:lnTo>
                  <a:lnTo>
                    <a:pt x="11318900" y="176504"/>
                  </a:lnTo>
                  <a:lnTo>
                    <a:pt x="11323015" y="171704"/>
                  </a:lnTo>
                  <a:close/>
                </a:path>
                <a:path w="13291819" h="311785">
                  <a:moveTo>
                    <a:pt x="11433188" y="176758"/>
                  </a:moveTo>
                  <a:lnTo>
                    <a:pt x="11386757" y="182194"/>
                  </a:lnTo>
                  <a:lnTo>
                    <a:pt x="11422291" y="181902"/>
                  </a:lnTo>
                  <a:lnTo>
                    <a:pt x="11433188" y="176758"/>
                  </a:lnTo>
                  <a:close/>
                </a:path>
                <a:path w="13291819" h="311785">
                  <a:moveTo>
                    <a:pt x="11480864" y="213766"/>
                  </a:moveTo>
                  <a:lnTo>
                    <a:pt x="11480229" y="205892"/>
                  </a:lnTo>
                  <a:lnTo>
                    <a:pt x="11462957" y="196011"/>
                  </a:lnTo>
                  <a:lnTo>
                    <a:pt x="11435347" y="186385"/>
                  </a:lnTo>
                  <a:lnTo>
                    <a:pt x="11435690" y="186080"/>
                  </a:lnTo>
                  <a:lnTo>
                    <a:pt x="11435931" y="185801"/>
                  </a:lnTo>
                  <a:lnTo>
                    <a:pt x="11436363" y="185508"/>
                  </a:lnTo>
                  <a:lnTo>
                    <a:pt x="11431219" y="185153"/>
                  </a:lnTo>
                  <a:lnTo>
                    <a:pt x="11432642" y="185572"/>
                  </a:lnTo>
                  <a:lnTo>
                    <a:pt x="11435321" y="186385"/>
                  </a:lnTo>
                  <a:lnTo>
                    <a:pt x="11433620" y="187909"/>
                  </a:lnTo>
                  <a:lnTo>
                    <a:pt x="11427739" y="189242"/>
                  </a:lnTo>
                  <a:lnTo>
                    <a:pt x="11412944" y="190195"/>
                  </a:lnTo>
                  <a:lnTo>
                    <a:pt x="11384509" y="190588"/>
                  </a:lnTo>
                  <a:lnTo>
                    <a:pt x="11407915" y="194208"/>
                  </a:lnTo>
                  <a:lnTo>
                    <a:pt x="11439754" y="198666"/>
                  </a:lnTo>
                  <a:lnTo>
                    <a:pt x="11460632" y="202819"/>
                  </a:lnTo>
                  <a:lnTo>
                    <a:pt x="11451133" y="205511"/>
                  </a:lnTo>
                  <a:lnTo>
                    <a:pt x="11414951" y="204165"/>
                  </a:lnTo>
                  <a:lnTo>
                    <a:pt x="11396358" y="202031"/>
                  </a:lnTo>
                  <a:lnTo>
                    <a:pt x="11384064" y="199301"/>
                  </a:lnTo>
                  <a:lnTo>
                    <a:pt x="11366805" y="196088"/>
                  </a:lnTo>
                  <a:lnTo>
                    <a:pt x="11365179" y="200215"/>
                  </a:lnTo>
                  <a:lnTo>
                    <a:pt x="11306226" y="205016"/>
                  </a:lnTo>
                  <a:lnTo>
                    <a:pt x="11297399" y="210375"/>
                  </a:lnTo>
                  <a:lnTo>
                    <a:pt x="11354397" y="210477"/>
                  </a:lnTo>
                  <a:lnTo>
                    <a:pt x="11351959" y="211556"/>
                  </a:lnTo>
                  <a:lnTo>
                    <a:pt x="11346840" y="212610"/>
                  </a:lnTo>
                  <a:lnTo>
                    <a:pt x="11344491" y="213804"/>
                  </a:lnTo>
                  <a:lnTo>
                    <a:pt x="11350346" y="215277"/>
                  </a:lnTo>
                  <a:lnTo>
                    <a:pt x="11362220" y="212432"/>
                  </a:lnTo>
                  <a:lnTo>
                    <a:pt x="11388001" y="211442"/>
                  </a:lnTo>
                  <a:lnTo>
                    <a:pt x="11422012" y="212890"/>
                  </a:lnTo>
                  <a:lnTo>
                    <a:pt x="11458588" y="217360"/>
                  </a:lnTo>
                  <a:lnTo>
                    <a:pt x="11480864" y="213766"/>
                  </a:lnTo>
                  <a:close/>
                </a:path>
                <a:path w="13291819" h="311785">
                  <a:moveTo>
                    <a:pt x="11548682" y="192963"/>
                  </a:moveTo>
                  <a:lnTo>
                    <a:pt x="11532438" y="191109"/>
                  </a:lnTo>
                  <a:lnTo>
                    <a:pt x="11516754" y="188798"/>
                  </a:lnTo>
                  <a:lnTo>
                    <a:pt x="11499736" y="185839"/>
                  </a:lnTo>
                  <a:lnTo>
                    <a:pt x="11479479" y="182041"/>
                  </a:lnTo>
                  <a:lnTo>
                    <a:pt x="11458893" y="182562"/>
                  </a:lnTo>
                  <a:lnTo>
                    <a:pt x="11446218" y="183375"/>
                  </a:lnTo>
                  <a:lnTo>
                    <a:pt x="11439385" y="184378"/>
                  </a:lnTo>
                  <a:lnTo>
                    <a:pt x="11436363" y="185508"/>
                  </a:lnTo>
                  <a:lnTo>
                    <a:pt x="11535448" y="192049"/>
                  </a:lnTo>
                  <a:lnTo>
                    <a:pt x="11528514" y="192392"/>
                  </a:lnTo>
                  <a:lnTo>
                    <a:pt x="11548682" y="192963"/>
                  </a:lnTo>
                  <a:close/>
                </a:path>
                <a:path w="13291819" h="311785">
                  <a:moveTo>
                    <a:pt x="11561851" y="222770"/>
                  </a:moveTo>
                  <a:lnTo>
                    <a:pt x="11560124" y="219811"/>
                  </a:lnTo>
                  <a:lnTo>
                    <a:pt x="11540249" y="219138"/>
                  </a:lnTo>
                  <a:lnTo>
                    <a:pt x="11527650" y="219367"/>
                  </a:lnTo>
                  <a:lnTo>
                    <a:pt x="11526317" y="220459"/>
                  </a:lnTo>
                  <a:lnTo>
                    <a:pt x="11540236" y="222338"/>
                  </a:lnTo>
                  <a:lnTo>
                    <a:pt x="11547221" y="221996"/>
                  </a:lnTo>
                  <a:lnTo>
                    <a:pt x="11554955" y="223126"/>
                  </a:lnTo>
                  <a:lnTo>
                    <a:pt x="11561851" y="222770"/>
                  </a:lnTo>
                  <a:close/>
                </a:path>
                <a:path w="13291819" h="311785">
                  <a:moveTo>
                    <a:pt x="11642204" y="195122"/>
                  </a:moveTo>
                  <a:lnTo>
                    <a:pt x="11632502" y="193154"/>
                  </a:lnTo>
                  <a:lnTo>
                    <a:pt x="11621338" y="191223"/>
                  </a:lnTo>
                  <a:lnTo>
                    <a:pt x="11611432" y="189941"/>
                  </a:lnTo>
                  <a:lnTo>
                    <a:pt x="11605527" y="189966"/>
                  </a:lnTo>
                  <a:lnTo>
                    <a:pt x="11614048" y="191300"/>
                  </a:lnTo>
                  <a:lnTo>
                    <a:pt x="11623065" y="192595"/>
                  </a:lnTo>
                  <a:lnTo>
                    <a:pt x="11642204" y="195122"/>
                  </a:lnTo>
                  <a:close/>
                </a:path>
                <a:path w="13291819" h="311785">
                  <a:moveTo>
                    <a:pt x="11691341" y="200583"/>
                  </a:moveTo>
                  <a:lnTo>
                    <a:pt x="11675809" y="198932"/>
                  </a:lnTo>
                  <a:lnTo>
                    <a:pt x="11669230" y="198234"/>
                  </a:lnTo>
                  <a:lnTo>
                    <a:pt x="11658879" y="197091"/>
                  </a:lnTo>
                  <a:lnTo>
                    <a:pt x="11652949" y="196418"/>
                  </a:lnTo>
                  <a:lnTo>
                    <a:pt x="11642204" y="195122"/>
                  </a:lnTo>
                  <a:lnTo>
                    <a:pt x="11644363" y="195592"/>
                  </a:lnTo>
                  <a:lnTo>
                    <a:pt x="11644808" y="195605"/>
                  </a:lnTo>
                  <a:lnTo>
                    <a:pt x="11648783" y="196608"/>
                  </a:lnTo>
                  <a:lnTo>
                    <a:pt x="11650116" y="197091"/>
                  </a:lnTo>
                  <a:lnTo>
                    <a:pt x="11645849" y="196481"/>
                  </a:lnTo>
                  <a:lnTo>
                    <a:pt x="11645494" y="196430"/>
                  </a:lnTo>
                  <a:lnTo>
                    <a:pt x="11645176" y="196481"/>
                  </a:lnTo>
                  <a:lnTo>
                    <a:pt x="11643512" y="196418"/>
                  </a:lnTo>
                  <a:lnTo>
                    <a:pt x="11642814" y="197142"/>
                  </a:lnTo>
                  <a:lnTo>
                    <a:pt x="11641011" y="197700"/>
                  </a:lnTo>
                  <a:lnTo>
                    <a:pt x="11639067" y="198234"/>
                  </a:lnTo>
                  <a:lnTo>
                    <a:pt x="11626926" y="196799"/>
                  </a:lnTo>
                  <a:lnTo>
                    <a:pt x="11627701" y="196342"/>
                  </a:lnTo>
                  <a:lnTo>
                    <a:pt x="11643512" y="196418"/>
                  </a:lnTo>
                  <a:lnTo>
                    <a:pt x="11643830" y="196176"/>
                  </a:lnTo>
                  <a:lnTo>
                    <a:pt x="11644605" y="195961"/>
                  </a:lnTo>
                  <a:lnTo>
                    <a:pt x="11644719" y="195681"/>
                  </a:lnTo>
                  <a:lnTo>
                    <a:pt x="11644363" y="195592"/>
                  </a:lnTo>
                  <a:lnTo>
                    <a:pt x="11548682" y="192963"/>
                  </a:lnTo>
                  <a:lnTo>
                    <a:pt x="11565001" y="194322"/>
                  </a:lnTo>
                  <a:lnTo>
                    <a:pt x="11584597" y="195580"/>
                  </a:lnTo>
                  <a:lnTo>
                    <a:pt x="11639067" y="198259"/>
                  </a:lnTo>
                  <a:lnTo>
                    <a:pt x="11622672" y="200914"/>
                  </a:lnTo>
                  <a:lnTo>
                    <a:pt x="11604435" y="202920"/>
                  </a:lnTo>
                  <a:lnTo>
                    <a:pt x="11594694" y="205511"/>
                  </a:lnTo>
                  <a:lnTo>
                    <a:pt x="11603761" y="209931"/>
                  </a:lnTo>
                  <a:lnTo>
                    <a:pt x="11635765" y="210896"/>
                  </a:lnTo>
                  <a:lnTo>
                    <a:pt x="11651196" y="209994"/>
                  </a:lnTo>
                  <a:lnTo>
                    <a:pt x="11662181" y="208457"/>
                  </a:lnTo>
                  <a:lnTo>
                    <a:pt x="11680876" y="207518"/>
                  </a:lnTo>
                  <a:lnTo>
                    <a:pt x="11649469" y="205892"/>
                  </a:lnTo>
                  <a:lnTo>
                    <a:pt x="11643081" y="204978"/>
                  </a:lnTo>
                  <a:lnTo>
                    <a:pt x="11659756" y="203390"/>
                  </a:lnTo>
                  <a:lnTo>
                    <a:pt x="11660035" y="201752"/>
                  </a:lnTo>
                  <a:lnTo>
                    <a:pt x="11639766" y="198932"/>
                  </a:lnTo>
                  <a:lnTo>
                    <a:pt x="11653520" y="199161"/>
                  </a:lnTo>
                  <a:lnTo>
                    <a:pt x="11666639" y="199517"/>
                  </a:lnTo>
                  <a:lnTo>
                    <a:pt x="11691341" y="200583"/>
                  </a:lnTo>
                  <a:close/>
                </a:path>
                <a:path w="13291819" h="311785">
                  <a:moveTo>
                    <a:pt x="11719903" y="190296"/>
                  </a:moveTo>
                  <a:lnTo>
                    <a:pt x="11709476" y="190309"/>
                  </a:lnTo>
                  <a:lnTo>
                    <a:pt x="11699075" y="190512"/>
                  </a:lnTo>
                  <a:lnTo>
                    <a:pt x="11688674" y="190957"/>
                  </a:lnTo>
                  <a:lnTo>
                    <a:pt x="11678260" y="191719"/>
                  </a:lnTo>
                  <a:lnTo>
                    <a:pt x="11688216" y="191541"/>
                  </a:lnTo>
                  <a:lnTo>
                    <a:pt x="11698440" y="191223"/>
                  </a:lnTo>
                  <a:lnTo>
                    <a:pt x="11719903" y="190296"/>
                  </a:lnTo>
                  <a:close/>
                </a:path>
                <a:path w="13291819" h="311785">
                  <a:moveTo>
                    <a:pt x="11782539" y="205282"/>
                  </a:moveTo>
                  <a:lnTo>
                    <a:pt x="11778247" y="203822"/>
                  </a:lnTo>
                  <a:lnTo>
                    <a:pt x="11762702" y="202387"/>
                  </a:lnTo>
                  <a:lnTo>
                    <a:pt x="11746192" y="202692"/>
                  </a:lnTo>
                  <a:lnTo>
                    <a:pt x="11728869" y="202349"/>
                  </a:lnTo>
                  <a:lnTo>
                    <a:pt x="11691341" y="200583"/>
                  </a:lnTo>
                  <a:lnTo>
                    <a:pt x="11712677" y="202717"/>
                  </a:lnTo>
                  <a:lnTo>
                    <a:pt x="11734152" y="204660"/>
                  </a:lnTo>
                  <a:lnTo>
                    <a:pt x="11755539" y="206400"/>
                  </a:lnTo>
                  <a:lnTo>
                    <a:pt x="11776608" y="207899"/>
                  </a:lnTo>
                  <a:lnTo>
                    <a:pt x="11780406" y="206692"/>
                  </a:lnTo>
                  <a:lnTo>
                    <a:pt x="11782539" y="205282"/>
                  </a:lnTo>
                  <a:close/>
                </a:path>
                <a:path w="13291819" h="311785">
                  <a:moveTo>
                    <a:pt x="11814556" y="195859"/>
                  </a:moveTo>
                  <a:lnTo>
                    <a:pt x="11806834" y="193103"/>
                  </a:lnTo>
                  <a:lnTo>
                    <a:pt x="11799303" y="190639"/>
                  </a:lnTo>
                  <a:lnTo>
                    <a:pt x="11804421" y="189204"/>
                  </a:lnTo>
                  <a:lnTo>
                    <a:pt x="11781168" y="188582"/>
                  </a:lnTo>
                  <a:lnTo>
                    <a:pt x="11759438" y="188734"/>
                  </a:lnTo>
                  <a:lnTo>
                    <a:pt x="11739067" y="189395"/>
                  </a:lnTo>
                  <a:lnTo>
                    <a:pt x="11719916" y="190284"/>
                  </a:lnTo>
                  <a:lnTo>
                    <a:pt x="11740032" y="190804"/>
                  </a:lnTo>
                  <a:lnTo>
                    <a:pt x="11761356" y="192227"/>
                  </a:lnTo>
                  <a:lnTo>
                    <a:pt x="11784470" y="194640"/>
                  </a:lnTo>
                  <a:lnTo>
                    <a:pt x="11810009" y="198132"/>
                  </a:lnTo>
                  <a:lnTo>
                    <a:pt x="11814556" y="195859"/>
                  </a:lnTo>
                  <a:close/>
                </a:path>
                <a:path w="13291819" h="311785">
                  <a:moveTo>
                    <a:pt x="11827535" y="210337"/>
                  </a:moveTo>
                  <a:lnTo>
                    <a:pt x="11802872" y="209359"/>
                  </a:lnTo>
                  <a:lnTo>
                    <a:pt x="11789956" y="208699"/>
                  </a:lnTo>
                  <a:lnTo>
                    <a:pt x="11776608" y="207899"/>
                  </a:lnTo>
                  <a:lnTo>
                    <a:pt x="11774792" y="208546"/>
                  </a:lnTo>
                  <a:lnTo>
                    <a:pt x="11774437" y="209029"/>
                  </a:lnTo>
                  <a:lnTo>
                    <a:pt x="11781295" y="209219"/>
                  </a:lnTo>
                  <a:lnTo>
                    <a:pt x="11795747" y="210553"/>
                  </a:lnTo>
                  <a:lnTo>
                    <a:pt x="11807787" y="211035"/>
                  </a:lnTo>
                  <a:lnTo>
                    <a:pt x="11818137" y="210883"/>
                  </a:lnTo>
                  <a:lnTo>
                    <a:pt x="11827535" y="210337"/>
                  </a:lnTo>
                  <a:close/>
                </a:path>
                <a:path w="13291819" h="311785">
                  <a:moveTo>
                    <a:pt x="11855348" y="225831"/>
                  </a:moveTo>
                  <a:lnTo>
                    <a:pt x="11775707" y="223215"/>
                  </a:lnTo>
                  <a:lnTo>
                    <a:pt x="11815877" y="230644"/>
                  </a:lnTo>
                  <a:lnTo>
                    <a:pt x="11814010" y="227660"/>
                  </a:lnTo>
                  <a:lnTo>
                    <a:pt x="11838686" y="229374"/>
                  </a:lnTo>
                  <a:lnTo>
                    <a:pt x="11849443" y="228968"/>
                  </a:lnTo>
                  <a:lnTo>
                    <a:pt x="11852808" y="227457"/>
                  </a:lnTo>
                  <a:lnTo>
                    <a:pt x="11855348" y="225831"/>
                  </a:lnTo>
                  <a:close/>
                </a:path>
                <a:path w="13291819" h="311785">
                  <a:moveTo>
                    <a:pt x="11859146" y="208889"/>
                  </a:moveTo>
                  <a:lnTo>
                    <a:pt x="11852250" y="207264"/>
                  </a:lnTo>
                  <a:lnTo>
                    <a:pt x="11853075" y="207886"/>
                  </a:lnTo>
                  <a:lnTo>
                    <a:pt x="11855945" y="208915"/>
                  </a:lnTo>
                  <a:lnTo>
                    <a:pt x="11859146" y="208889"/>
                  </a:lnTo>
                  <a:close/>
                </a:path>
                <a:path w="13291819" h="311785">
                  <a:moveTo>
                    <a:pt x="11863019" y="210896"/>
                  </a:moveTo>
                  <a:lnTo>
                    <a:pt x="11860416" y="210337"/>
                  </a:lnTo>
                  <a:lnTo>
                    <a:pt x="11857800" y="209575"/>
                  </a:lnTo>
                  <a:lnTo>
                    <a:pt x="11855945" y="208915"/>
                  </a:lnTo>
                  <a:lnTo>
                    <a:pt x="11848097" y="209080"/>
                  </a:lnTo>
                  <a:lnTo>
                    <a:pt x="11840883" y="209423"/>
                  </a:lnTo>
                  <a:lnTo>
                    <a:pt x="11827535" y="210337"/>
                  </a:lnTo>
                  <a:lnTo>
                    <a:pt x="11837086" y="210629"/>
                  </a:lnTo>
                  <a:lnTo>
                    <a:pt x="11846217" y="210832"/>
                  </a:lnTo>
                  <a:lnTo>
                    <a:pt x="11854891" y="210921"/>
                  </a:lnTo>
                  <a:lnTo>
                    <a:pt x="11863019" y="210896"/>
                  </a:lnTo>
                  <a:close/>
                </a:path>
                <a:path w="13291819" h="311785">
                  <a:moveTo>
                    <a:pt x="11868252" y="211861"/>
                  </a:moveTo>
                  <a:lnTo>
                    <a:pt x="11867794" y="210908"/>
                  </a:lnTo>
                  <a:lnTo>
                    <a:pt x="11864416" y="210908"/>
                  </a:lnTo>
                  <a:lnTo>
                    <a:pt x="11863032" y="210896"/>
                  </a:lnTo>
                  <a:lnTo>
                    <a:pt x="11865915" y="211556"/>
                  </a:lnTo>
                  <a:lnTo>
                    <a:pt x="11868252" y="211861"/>
                  </a:lnTo>
                  <a:close/>
                </a:path>
                <a:path w="13291819" h="311785">
                  <a:moveTo>
                    <a:pt x="11954802" y="202526"/>
                  </a:moveTo>
                  <a:lnTo>
                    <a:pt x="11907304" y="206121"/>
                  </a:lnTo>
                  <a:lnTo>
                    <a:pt x="11928094" y="205219"/>
                  </a:lnTo>
                  <a:lnTo>
                    <a:pt x="11954802" y="202526"/>
                  </a:lnTo>
                  <a:close/>
                </a:path>
                <a:path w="13291819" h="311785">
                  <a:moveTo>
                    <a:pt x="11979021" y="218935"/>
                  </a:moveTo>
                  <a:lnTo>
                    <a:pt x="11978386" y="218719"/>
                  </a:lnTo>
                  <a:lnTo>
                    <a:pt x="11938813" y="215773"/>
                  </a:lnTo>
                  <a:lnTo>
                    <a:pt x="11979021" y="218935"/>
                  </a:lnTo>
                  <a:close/>
                </a:path>
                <a:path w="13291819" h="311785">
                  <a:moveTo>
                    <a:pt x="11996725" y="220014"/>
                  </a:moveTo>
                  <a:lnTo>
                    <a:pt x="11993220" y="218605"/>
                  </a:lnTo>
                  <a:lnTo>
                    <a:pt x="11987022" y="216662"/>
                  </a:lnTo>
                  <a:lnTo>
                    <a:pt x="11976583" y="214401"/>
                  </a:lnTo>
                  <a:lnTo>
                    <a:pt x="11960428" y="212077"/>
                  </a:lnTo>
                  <a:lnTo>
                    <a:pt x="11978386" y="218706"/>
                  </a:lnTo>
                  <a:lnTo>
                    <a:pt x="11996725" y="220014"/>
                  </a:lnTo>
                  <a:close/>
                </a:path>
                <a:path w="13291819" h="311785">
                  <a:moveTo>
                    <a:pt x="12001335" y="220345"/>
                  </a:moveTo>
                  <a:lnTo>
                    <a:pt x="11998389" y="220129"/>
                  </a:lnTo>
                  <a:lnTo>
                    <a:pt x="11996725" y="220014"/>
                  </a:lnTo>
                  <a:lnTo>
                    <a:pt x="11998439" y="220662"/>
                  </a:lnTo>
                  <a:lnTo>
                    <a:pt x="11999493" y="220916"/>
                  </a:lnTo>
                  <a:lnTo>
                    <a:pt x="12001335" y="220345"/>
                  </a:lnTo>
                  <a:close/>
                </a:path>
                <a:path w="13291819" h="311785">
                  <a:moveTo>
                    <a:pt x="12023649" y="228638"/>
                  </a:moveTo>
                  <a:lnTo>
                    <a:pt x="12005335" y="226949"/>
                  </a:lnTo>
                  <a:lnTo>
                    <a:pt x="11999316" y="228739"/>
                  </a:lnTo>
                  <a:lnTo>
                    <a:pt x="12023649" y="228638"/>
                  </a:lnTo>
                  <a:close/>
                </a:path>
                <a:path w="13291819" h="311785">
                  <a:moveTo>
                    <a:pt x="12077040" y="228396"/>
                  </a:moveTo>
                  <a:lnTo>
                    <a:pt x="12023649" y="228638"/>
                  </a:lnTo>
                  <a:lnTo>
                    <a:pt x="12073052" y="233172"/>
                  </a:lnTo>
                  <a:lnTo>
                    <a:pt x="12072163" y="231686"/>
                  </a:lnTo>
                  <a:lnTo>
                    <a:pt x="12063387" y="228993"/>
                  </a:lnTo>
                  <a:lnTo>
                    <a:pt x="12077040" y="228396"/>
                  </a:lnTo>
                  <a:close/>
                </a:path>
                <a:path w="13291819" h="311785">
                  <a:moveTo>
                    <a:pt x="12116257" y="257238"/>
                  </a:moveTo>
                  <a:lnTo>
                    <a:pt x="12113336" y="256552"/>
                  </a:lnTo>
                  <a:lnTo>
                    <a:pt x="12113489" y="256184"/>
                  </a:lnTo>
                  <a:lnTo>
                    <a:pt x="12113285" y="255765"/>
                  </a:lnTo>
                  <a:lnTo>
                    <a:pt x="12107075" y="256019"/>
                  </a:lnTo>
                  <a:lnTo>
                    <a:pt x="12104700" y="256324"/>
                  </a:lnTo>
                  <a:lnTo>
                    <a:pt x="12116257" y="257238"/>
                  </a:lnTo>
                  <a:close/>
                </a:path>
                <a:path w="13291819" h="311785">
                  <a:moveTo>
                    <a:pt x="12122823" y="226060"/>
                  </a:moveTo>
                  <a:lnTo>
                    <a:pt x="12076011" y="226263"/>
                  </a:lnTo>
                  <a:lnTo>
                    <a:pt x="12101220" y="227888"/>
                  </a:lnTo>
                  <a:lnTo>
                    <a:pt x="12115940" y="228206"/>
                  </a:lnTo>
                  <a:lnTo>
                    <a:pt x="12122404" y="227507"/>
                  </a:lnTo>
                  <a:lnTo>
                    <a:pt x="12122823" y="226060"/>
                  </a:lnTo>
                  <a:close/>
                </a:path>
                <a:path w="13291819" h="311785">
                  <a:moveTo>
                    <a:pt x="12137657" y="252730"/>
                  </a:moveTo>
                  <a:lnTo>
                    <a:pt x="12118670" y="249516"/>
                  </a:lnTo>
                  <a:lnTo>
                    <a:pt x="12111863" y="249809"/>
                  </a:lnTo>
                  <a:lnTo>
                    <a:pt x="12082196" y="245668"/>
                  </a:lnTo>
                  <a:lnTo>
                    <a:pt x="12054751" y="240842"/>
                  </a:lnTo>
                  <a:lnTo>
                    <a:pt x="12035752" y="236791"/>
                  </a:lnTo>
                  <a:lnTo>
                    <a:pt x="12031421" y="234975"/>
                  </a:lnTo>
                  <a:lnTo>
                    <a:pt x="12039625" y="239001"/>
                  </a:lnTo>
                  <a:lnTo>
                    <a:pt x="12048935" y="242824"/>
                  </a:lnTo>
                  <a:lnTo>
                    <a:pt x="12060936" y="246811"/>
                  </a:lnTo>
                  <a:lnTo>
                    <a:pt x="12077205" y="251320"/>
                  </a:lnTo>
                  <a:lnTo>
                    <a:pt x="12089117" y="250418"/>
                  </a:lnTo>
                  <a:lnTo>
                    <a:pt x="12098592" y="250380"/>
                  </a:lnTo>
                  <a:lnTo>
                    <a:pt x="12112638" y="251294"/>
                  </a:lnTo>
                  <a:lnTo>
                    <a:pt x="12120829" y="252971"/>
                  </a:lnTo>
                  <a:lnTo>
                    <a:pt x="12119915" y="253923"/>
                  </a:lnTo>
                  <a:lnTo>
                    <a:pt x="12115533" y="254685"/>
                  </a:lnTo>
                  <a:lnTo>
                    <a:pt x="12113285" y="255765"/>
                  </a:lnTo>
                  <a:lnTo>
                    <a:pt x="12125871" y="255333"/>
                  </a:lnTo>
                  <a:lnTo>
                    <a:pt x="12137022" y="254495"/>
                  </a:lnTo>
                  <a:lnTo>
                    <a:pt x="12137657" y="252730"/>
                  </a:lnTo>
                  <a:close/>
                </a:path>
                <a:path w="13291819" h="311785">
                  <a:moveTo>
                    <a:pt x="12154103" y="225920"/>
                  </a:moveTo>
                  <a:lnTo>
                    <a:pt x="12124817" y="221843"/>
                  </a:lnTo>
                  <a:lnTo>
                    <a:pt x="12112104" y="219595"/>
                  </a:lnTo>
                  <a:lnTo>
                    <a:pt x="12106008" y="217309"/>
                  </a:lnTo>
                  <a:lnTo>
                    <a:pt x="12103252" y="219062"/>
                  </a:lnTo>
                  <a:lnTo>
                    <a:pt x="12119839" y="223380"/>
                  </a:lnTo>
                  <a:lnTo>
                    <a:pt x="12122823" y="226060"/>
                  </a:lnTo>
                  <a:lnTo>
                    <a:pt x="12154103" y="225920"/>
                  </a:lnTo>
                  <a:close/>
                </a:path>
                <a:path w="13291819" h="311785">
                  <a:moveTo>
                    <a:pt x="12197893" y="239941"/>
                  </a:moveTo>
                  <a:lnTo>
                    <a:pt x="12173864" y="240677"/>
                  </a:lnTo>
                  <a:lnTo>
                    <a:pt x="12151995" y="241757"/>
                  </a:lnTo>
                  <a:lnTo>
                    <a:pt x="12145582" y="244157"/>
                  </a:lnTo>
                  <a:lnTo>
                    <a:pt x="12167946" y="248881"/>
                  </a:lnTo>
                  <a:lnTo>
                    <a:pt x="12175173" y="246722"/>
                  </a:lnTo>
                  <a:lnTo>
                    <a:pt x="12174817" y="244182"/>
                  </a:lnTo>
                  <a:lnTo>
                    <a:pt x="12178500" y="241757"/>
                  </a:lnTo>
                  <a:lnTo>
                    <a:pt x="12197893" y="239941"/>
                  </a:lnTo>
                  <a:close/>
                </a:path>
                <a:path w="13291819" h="311785">
                  <a:moveTo>
                    <a:pt x="12349798" y="243560"/>
                  </a:moveTo>
                  <a:lnTo>
                    <a:pt x="12346038" y="242430"/>
                  </a:lnTo>
                  <a:lnTo>
                    <a:pt x="12340285" y="241744"/>
                  </a:lnTo>
                  <a:lnTo>
                    <a:pt x="12327877" y="243433"/>
                  </a:lnTo>
                  <a:lnTo>
                    <a:pt x="12349798" y="243560"/>
                  </a:lnTo>
                  <a:close/>
                </a:path>
                <a:path w="13291819" h="311785">
                  <a:moveTo>
                    <a:pt x="12396318" y="243840"/>
                  </a:moveTo>
                  <a:lnTo>
                    <a:pt x="12349798" y="243560"/>
                  </a:lnTo>
                  <a:lnTo>
                    <a:pt x="12355817" y="245427"/>
                  </a:lnTo>
                  <a:lnTo>
                    <a:pt x="12356249" y="248399"/>
                  </a:lnTo>
                  <a:lnTo>
                    <a:pt x="12371146" y="243967"/>
                  </a:lnTo>
                  <a:lnTo>
                    <a:pt x="12370613" y="245059"/>
                  </a:lnTo>
                  <a:lnTo>
                    <a:pt x="12374817" y="245033"/>
                  </a:lnTo>
                  <a:lnTo>
                    <a:pt x="12383465" y="244449"/>
                  </a:lnTo>
                  <a:lnTo>
                    <a:pt x="12396318" y="243840"/>
                  </a:lnTo>
                  <a:close/>
                </a:path>
                <a:path w="13291819" h="311785">
                  <a:moveTo>
                    <a:pt x="12396661" y="251129"/>
                  </a:moveTo>
                  <a:lnTo>
                    <a:pt x="12304903" y="252082"/>
                  </a:lnTo>
                  <a:lnTo>
                    <a:pt x="12319660" y="252971"/>
                  </a:lnTo>
                  <a:lnTo>
                    <a:pt x="12396661" y="251129"/>
                  </a:lnTo>
                  <a:close/>
                </a:path>
                <a:path w="13291819" h="311785">
                  <a:moveTo>
                    <a:pt x="12410656" y="239166"/>
                  </a:moveTo>
                  <a:lnTo>
                    <a:pt x="12400026" y="237159"/>
                  </a:lnTo>
                  <a:lnTo>
                    <a:pt x="12386107" y="235280"/>
                  </a:lnTo>
                  <a:lnTo>
                    <a:pt x="12376429" y="233794"/>
                  </a:lnTo>
                  <a:lnTo>
                    <a:pt x="12378550" y="232943"/>
                  </a:lnTo>
                  <a:lnTo>
                    <a:pt x="12355233" y="232778"/>
                  </a:lnTo>
                  <a:lnTo>
                    <a:pt x="12348032" y="233895"/>
                  </a:lnTo>
                  <a:lnTo>
                    <a:pt x="12353531" y="236181"/>
                  </a:lnTo>
                  <a:lnTo>
                    <a:pt x="12368289" y="239496"/>
                  </a:lnTo>
                  <a:lnTo>
                    <a:pt x="12410656" y="239166"/>
                  </a:lnTo>
                  <a:close/>
                </a:path>
                <a:path w="13291819" h="311785">
                  <a:moveTo>
                    <a:pt x="12488723" y="253631"/>
                  </a:moveTo>
                  <a:lnTo>
                    <a:pt x="12469647" y="250405"/>
                  </a:lnTo>
                  <a:lnTo>
                    <a:pt x="12422454" y="246964"/>
                  </a:lnTo>
                  <a:lnTo>
                    <a:pt x="12440145" y="249529"/>
                  </a:lnTo>
                  <a:lnTo>
                    <a:pt x="12452947" y="251752"/>
                  </a:lnTo>
                  <a:lnTo>
                    <a:pt x="12453353" y="253352"/>
                  </a:lnTo>
                  <a:lnTo>
                    <a:pt x="12433897" y="254088"/>
                  </a:lnTo>
                  <a:lnTo>
                    <a:pt x="12477521" y="255308"/>
                  </a:lnTo>
                  <a:lnTo>
                    <a:pt x="12488723" y="253631"/>
                  </a:lnTo>
                  <a:close/>
                </a:path>
                <a:path w="13291819" h="311785">
                  <a:moveTo>
                    <a:pt x="12526797" y="247815"/>
                  </a:moveTo>
                  <a:lnTo>
                    <a:pt x="12520447" y="246659"/>
                  </a:lnTo>
                  <a:lnTo>
                    <a:pt x="12511977" y="245948"/>
                  </a:lnTo>
                  <a:lnTo>
                    <a:pt x="12516193" y="247548"/>
                  </a:lnTo>
                  <a:lnTo>
                    <a:pt x="12485307" y="245059"/>
                  </a:lnTo>
                  <a:lnTo>
                    <a:pt x="12485040" y="247002"/>
                  </a:lnTo>
                  <a:lnTo>
                    <a:pt x="12480455" y="247319"/>
                  </a:lnTo>
                  <a:lnTo>
                    <a:pt x="12487707" y="247484"/>
                  </a:lnTo>
                  <a:lnTo>
                    <a:pt x="12522987" y="248945"/>
                  </a:lnTo>
                  <a:lnTo>
                    <a:pt x="12516218" y="247561"/>
                  </a:lnTo>
                  <a:lnTo>
                    <a:pt x="12526797" y="247815"/>
                  </a:lnTo>
                  <a:close/>
                </a:path>
                <a:path w="13291819" h="311785">
                  <a:moveTo>
                    <a:pt x="12688608" y="288810"/>
                  </a:moveTo>
                  <a:lnTo>
                    <a:pt x="12673343" y="287985"/>
                  </a:lnTo>
                  <a:lnTo>
                    <a:pt x="12653315" y="285889"/>
                  </a:lnTo>
                  <a:lnTo>
                    <a:pt x="12636195" y="284264"/>
                  </a:lnTo>
                  <a:lnTo>
                    <a:pt x="12629667" y="284822"/>
                  </a:lnTo>
                  <a:lnTo>
                    <a:pt x="12661062" y="289814"/>
                  </a:lnTo>
                  <a:lnTo>
                    <a:pt x="12688608" y="288810"/>
                  </a:lnTo>
                  <a:close/>
                </a:path>
                <a:path w="13291819" h="311785">
                  <a:moveTo>
                    <a:pt x="12843548" y="287820"/>
                  </a:moveTo>
                  <a:lnTo>
                    <a:pt x="12791377" y="285343"/>
                  </a:lnTo>
                  <a:lnTo>
                    <a:pt x="12737300" y="283057"/>
                  </a:lnTo>
                  <a:lnTo>
                    <a:pt x="12686932" y="280365"/>
                  </a:lnTo>
                  <a:lnTo>
                    <a:pt x="12645835" y="276618"/>
                  </a:lnTo>
                  <a:lnTo>
                    <a:pt x="12675730" y="282498"/>
                  </a:lnTo>
                  <a:lnTo>
                    <a:pt x="12718161" y="285076"/>
                  </a:lnTo>
                  <a:lnTo>
                    <a:pt x="12765443" y="286905"/>
                  </a:lnTo>
                  <a:lnTo>
                    <a:pt x="12809842" y="290563"/>
                  </a:lnTo>
                  <a:lnTo>
                    <a:pt x="12818605" y="293281"/>
                  </a:lnTo>
                  <a:lnTo>
                    <a:pt x="12843548" y="287820"/>
                  </a:lnTo>
                  <a:close/>
                </a:path>
                <a:path w="13291819" h="311785">
                  <a:moveTo>
                    <a:pt x="12955410" y="297522"/>
                  </a:moveTo>
                  <a:lnTo>
                    <a:pt x="12907150" y="299275"/>
                  </a:lnTo>
                  <a:lnTo>
                    <a:pt x="12949504" y="299262"/>
                  </a:lnTo>
                  <a:lnTo>
                    <a:pt x="12955410" y="297522"/>
                  </a:lnTo>
                  <a:close/>
                </a:path>
                <a:path w="13291819" h="311785">
                  <a:moveTo>
                    <a:pt x="13291211" y="306692"/>
                  </a:moveTo>
                  <a:lnTo>
                    <a:pt x="13274878" y="307086"/>
                  </a:lnTo>
                  <a:lnTo>
                    <a:pt x="13271081" y="309079"/>
                  </a:lnTo>
                  <a:lnTo>
                    <a:pt x="13273342" y="311035"/>
                  </a:lnTo>
                  <a:lnTo>
                    <a:pt x="13275183" y="311327"/>
                  </a:lnTo>
                  <a:lnTo>
                    <a:pt x="13285546" y="311531"/>
                  </a:lnTo>
                  <a:lnTo>
                    <a:pt x="13289420" y="310019"/>
                  </a:lnTo>
                  <a:lnTo>
                    <a:pt x="13290182" y="308000"/>
                  </a:lnTo>
                  <a:lnTo>
                    <a:pt x="13291211" y="306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9563" y="1583067"/>
              <a:ext cx="10600055" cy="128270"/>
            </a:xfrm>
            <a:custGeom>
              <a:avLst/>
              <a:gdLst/>
              <a:ahLst/>
              <a:cxnLst/>
              <a:rect l="l" t="t" r="r" b="b"/>
              <a:pathLst>
                <a:path w="10600055" h="128269">
                  <a:moveTo>
                    <a:pt x="37020" y="126250"/>
                  </a:moveTo>
                  <a:lnTo>
                    <a:pt x="26060" y="118681"/>
                  </a:lnTo>
                  <a:lnTo>
                    <a:pt x="0" y="127787"/>
                  </a:lnTo>
                  <a:lnTo>
                    <a:pt x="8902" y="126936"/>
                  </a:lnTo>
                  <a:lnTo>
                    <a:pt x="19354" y="126123"/>
                  </a:lnTo>
                  <a:lnTo>
                    <a:pt x="29375" y="125768"/>
                  </a:lnTo>
                  <a:lnTo>
                    <a:pt x="37020" y="126250"/>
                  </a:lnTo>
                  <a:close/>
                </a:path>
                <a:path w="10600055" h="128269">
                  <a:moveTo>
                    <a:pt x="121259" y="111353"/>
                  </a:moveTo>
                  <a:lnTo>
                    <a:pt x="76860" y="111429"/>
                  </a:lnTo>
                  <a:lnTo>
                    <a:pt x="105689" y="113982"/>
                  </a:lnTo>
                  <a:lnTo>
                    <a:pt x="121259" y="111353"/>
                  </a:lnTo>
                  <a:close/>
                </a:path>
                <a:path w="10600055" h="128269">
                  <a:moveTo>
                    <a:pt x="5046192" y="17754"/>
                  </a:moveTo>
                  <a:lnTo>
                    <a:pt x="5016297" y="17399"/>
                  </a:lnTo>
                  <a:lnTo>
                    <a:pt x="4994605" y="15684"/>
                  </a:lnTo>
                  <a:lnTo>
                    <a:pt x="4982375" y="15379"/>
                  </a:lnTo>
                  <a:lnTo>
                    <a:pt x="4980825" y="19291"/>
                  </a:lnTo>
                  <a:lnTo>
                    <a:pt x="4996815" y="19088"/>
                  </a:lnTo>
                  <a:lnTo>
                    <a:pt x="5030165" y="17945"/>
                  </a:lnTo>
                  <a:lnTo>
                    <a:pt x="5046192" y="17754"/>
                  </a:lnTo>
                  <a:close/>
                </a:path>
                <a:path w="10600055" h="128269">
                  <a:moveTo>
                    <a:pt x="5494858" y="7480"/>
                  </a:moveTo>
                  <a:lnTo>
                    <a:pt x="5475541" y="0"/>
                  </a:lnTo>
                  <a:lnTo>
                    <a:pt x="5484533" y="7302"/>
                  </a:lnTo>
                  <a:lnTo>
                    <a:pt x="5494858" y="7480"/>
                  </a:lnTo>
                  <a:close/>
                </a:path>
                <a:path w="10600055" h="128269">
                  <a:moveTo>
                    <a:pt x="6088151" y="12153"/>
                  </a:moveTo>
                  <a:lnTo>
                    <a:pt x="6082246" y="10883"/>
                  </a:lnTo>
                  <a:lnTo>
                    <a:pt x="6074384" y="10147"/>
                  </a:lnTo>
                  <a:lnTo>
                    <a:pt x="6063907" y="9740"/>
                  </a:lnTo>
                  <a:lnTo>
                    <a:pt x="6050191" y="9474"/>
                  </a:lnTo>
                  <a:lnTo>
                    <a:pt x="6084760" y="14135"/>
                  </a:lnTo>
                  <a:lnTo>
                    <a:pt x="6088151" y="12153"/>
                  </a:lnTo>
                  <a:close/>
                </a:path>
                <a:path w="10600055" h="128269">
                  <a:moveTo>
                    <a:pt x="8849843" y="47447"/>
                  </a:moveTo>
                  <a:lnTo>
                    <a:pt x="8837790" y="47828"/>
                  </a:lnTo>
                  <a:lnTo>
                    <a:pt x="8832101" y="48247"/>
                  </a:lnTo>
                  <a:lnTo>
                    <a:pt x="8828583" y="48666"/>
                  </a:lnTo>
                  <a:lnTo>
                    <a:pt x="8835250" y="48387"/>
                  </a:lnTo>
                  <a:lnTo>
                    <a:pt x="8842324" y="48018"/>
                  </a:lnTo>
                  <a:lnTo>
                    <a:pt x="8849843" y="47447"/>
                  </a:lnTo>
                  <a:close/>
                </a:path>
                <a:path w="10600055" h="128269">
                  <a:moveTo>
                    <a:pt x="8862644" y="55664"/>
                  </a:moveTo>
                  <a:lnTo>
                    <a:pt x="8861844" y="53809"/>
                  </a:lnTo>
                  <a:lnTo>
                    <a:pt x="8829167" y="50279"/>
                  </a:lnTo>
                  <a:lnTo>
                    <a:pt x="8828583" y="48666"/>
                  </a:lnTo>
                  <a:lnTo>
                    <a:pt x="8801405" y="49428"/>
                  </a:lnTo>
                  <a:lnTo>
                    <a:pt x="8783637" y="50076"/>
                  </a:lnTo>
                  <a:lnTo>
                    <a:pt x="8777186" y="52095"/>
                  </a:lnTo>
                  <a:lnTo>
                    <a:pt x="8784006" y="57023"/>
                  </a:lnTo>
                  <a:lnTo>
                    <a:pt x="8816543" y="58280"/>
                  </a:lnTo>
                  <a:lnTo>
                    <a:pt x="8825814" y="56146"/>
                  </a:lnTo>
                  <a:lnTo>
                    <a:pt x="8833841" y="54102"/>
                  </a:lnTo>
                  <a:lnTo>
                    <a:pt x="8862644" y="55664"/>
                  </a:lnTo>
                  <a:close/>
                </a:path>
                <a:path w="10600055" h="128269">
                  <a:moveTo>
                    <a:pt x="9570910" y="55435"/>
                  </a:moveTo>
                  <a:lnTo>
                    <a:pt x="9569336" y="42418"/>
                  </a:lnTo>
                  <a:lnTo>
                    <a:pt x="9556140" y="54902"/>
                  </a:lnTo>
                  <a:lnTo>
                    <a:pt x="9570910" y="55435"/>
                  </a:lnTo>
                  <a:close/>
                </a:path>
                <a:path w="10600055" h="128269">
                  <a:moveTo>
                    <a:pt x="10426408" y="86817"/>
                  </a:moveTo>
                  <a:lnTo>
                    <a:pt x="10424922" y="85369"/>
                  </a:lnTo>
                  <a:lnTo>
                    <a:pt x="10366794" y="84226"/>
                  </a:lnTo>
                  <a:lnTo>
                    <a:pt x="10366108" y="85648"/>
                  </a:lnTo>
                  <a:lnTo>
                    <a:pt x="10372103" y="86969"/>
                  </a:lnTo>
                  <a:lnTo>
                    <a:pt x="10383291" y="87972"/>
                  </a:lnTo>
                  <a:lnTo>
                    <a:pt x="10398176" y="88480"/>
                  </a:lnTo>
                  <a:lnTo>
                    <a:pt x="10420083" y="87579"/>
                  </a:lnTo>
                  <a:lnTo>
                    <a:pt x="10426408" y="86817"/>
                  </a:lnTo>
                  <a:close/>
                </a:path>
                <a:path w="10600055" h="128269">
                  <a:moveTo>
                    <a:pt x="10451821" y="107391"/>
                  </a:moveTo>
                  <a:lnTo>
                    <a:pt x="10430218" y="104927"/>
                  </a:lnTo>
                  <a:lnTo>
                    <a:pt x="10415676" y="106083"/>
                  </a:lnTo>
                  <a:lnTo>
                    <a:pt x="10394950" y="107035"/>
                  </a:lnTo>
                  <a:lnTo>
                    <a:pt x="10389121" y="108242"/>
                  </a:lnTo>
                  <a:lnTo>
                    <a:pt x="10419270" y="110159"/>
                  </a:lnTo>
                  <a:lnTo>
                    <a:pt x="10430993" y="109194"/>
                  </a:lnTo>
                  <a:lnTo>
                    <a:pt x="10446956" y="108546"/>
                  </a:lnTo>
                  <a:lnTo>
                    <a:pt x="10451821" y="107391"/>
                  </a:lnTo>
                  <a:close/>
                </a:path>
                <a:path w="10600055" h="128269">
                  <a:moveTo>
                    <a:pt x="10599522" y="111734"/>
                  </a:moveTo>
                  <a:lnTo>
                    <a:pt x="10590213" y="110236"/>
                  </a:lnTo>
                  <a:lnTo>
                    <a:pt x="10584282" y="108826"/>
                  </a:lnTo>
                  <a:lnTo>
                    <a:pt x="10574172" y="105600"/>
                  </a:lnTo>
                  <a:lnTo>
                    <a:pt x="10572001" y="113385"/>
                  </a:lnTo>
                  <a:lnTo>
                    <a:pt x="10599522" y="111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7934" y="391479"/>
            <a:ext cx="129857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r-PK" sz="6900" b="1" dirty="0">
                <a:solidFill>
                  <a:srgbClr val="00ADEE"/>
                </a:solidFill>
                <a:latin typeface="GoodDog New" panose="02000000000000000000" pitchFamily="50" charset="0"/>
              </a:rPr>
              <a:t>آپ ہم سے سنیں گے!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AC05FF1-B33F-FECA-F50B-563028570369}"/>
              </a:ext>
            </a:extLst>
          </p:cNvPr>
          <p:cNvSpPr txBox="1"/>
          <p:nvPr/>
        </p:nvSpPr>
        <p:spPr>
          <a:xfrm>
            <a:off x="3429000" y="4072234"/>
            <a:ext cx="11263944" cy="29828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800"/>
              </a:spcBef>
            </a:pPr>
            <a:r>
              <a:rPr lang="ur-PK" sz="4000" b="1" dirty="0">
                <a:solidFill>
                  <a:srgbClr val="00ADEE"/>
                </a:solidFill>
                <a:latin typeface="GoodDog New" panose="02000000000000000000" pitchFamily="50" charset="0"/>
                <a:cs typeface="Calibri"/>
              </a:rPr>
              <a:t>کیا آپ کا پتہ، گھر کا </a:t>
            </a:r>
            <a:r>
              <a:rPr lang="ur-PK" sz="4000" b="1" dirty="0" err="1">
                <a:solidFill>
                  <a:srgbClr val="00ADEE"/>
                </a:solidFill>
                <a:latin typeface="GoodDog New" panose="02000000000000000000" pitchFamily="50" charset="0"/>
                <a:cs typeface="Calibri"/>
              </a:rPr>
              <a:t>سائز</a:t>
            </a:r>
            <a:r>
              <a:rPr lang="ur-PK" sz="4000" b="1" dirty="0">
                <a:solidFill>
                  <a:srgbClr val="00ADEE"/>
                </a:solidFill>
                <a:latin typeface="GoodDog New" panose="02000000000000000000" pitchFamily="50" charset="0"/>
                <a:cs typeface="Calibri"/>
              </a:rPr>
              <a:t> یا آمدنی تبدیل ہوئی ہے؟</a:t>
            </a:r>
          </a:p>
          <a:p>
            <a:pPr marL="12700" rtl="1">
              <a:lnSpc>
                <a:spcPct val="100000"/>
              </a:lnSpc>
              <a:spcBef>
                <a:spcPts val="1000"/>
              </a:spcBef>
            </a:pPr>
            <a:r>
              <a:rPr lang="ur-PK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,اگر ایسا ہے، وزٹ کریں </a:t>
            </a:r>
            <a:r>
              <a:rPr lang="en-us" sz="3600" dirty="0">
                <a:solidFill>
                  <a:srgbClr val="FFF100"/>
                </a:solidFill>
                <a:latin typeface="GoodDog New" panose="02000000000000000000" pitchFamily="50" charset="0"/>
                <a:cs typeface="Calibri"/>
              </a:rPr>
              <a:t>commonhelp.virginia.gov</a:t>
            </a:r>
            <a:r>
              <a:rPr lang="en-us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; </a:t>
            </a:r>
            <a:r>
              <a:rPr lang="ur-PK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یا کور </a:t>
            </a:r>
            <a:r>
              <a:rPr lang="ur-PK" sz="36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ورجینیا</a:t>
            </a:r>
            <a:r>
              <a:rPr lang="ur-PK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پر </a:t>
            </a:r>
            <a:r>
              <a:rPr lang="ur-PK" sz="3600" dirty="0" err="1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کال</a:t>
            </a:r>
            <a:r>
              <a:rPr lang="ur-PK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کریں</a:t>
            </a:r>
            <a:r>
              <a:rPr lang="ur-PK" sz="3600" dirty="0">
                <a:solidFill>
                  <a:srgbClr val="F8EC31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kumimoji="0" lang="en-US" sz="3600" b="0" i="0" u="none" strike="noStrike" kern="800" cap="none" spc="0" normalizeH="0" baseline="0" noProof="0" dirty="0">
                <a:ln>
                  <a:noFill/>
                </a:ln>
                <a:solidFill>
                  <a:srgbClr val="F8EC31"/>
                </a:solidFill>
                <a:effectLst/>
                <a:uLnTx/>
                <a:uFillTx/>
                <a:latin typeface="GoodDog New" panose="02000000000000000000" pitchFamily="50" charset="0"/>
                <a:cs typeface="Calibri"/>
              </a:rPr>
              <a:t>1-855-242-8282</a:t>
            </a:r>
            <a:r>
              <a:rPr lang="ur-PK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</a:t>
            </a:r>
            <a:r>
              <a:rPr kumimoji="0" lang="en-US" sz="3600" b="0" i="0" u="none" strike="noStrike" kern="8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odDog New" panose="02000000000000000000" pitchFamily="50" charset="0"/>
                <a:cs typeface="Calibri"/>
              </a:rPr>
              <a:t>(TTY: 1-888-221-1590)</a:t>
            </a:r>
            <a:r>
              <a:rPr lang="ur-PK" sz="360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; </a:t>
            </a:r>
            <a:r>
              <a:rPr lang="ur-PK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یا تبدیلیوں کی اطلاع دینے کے لیے اپنے مقامی </a:t>
            </a:r>
            <a:r>
              <a:rPr lang="en-us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DSS</a:t>
            </a:r>
            <a:r>
              <a:rPr lang="ur-PK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آفس سے رابطہ کریں تاکہ آپ سے </a:t>
            </a:r>
            <a:r>
              <a:rPr lang="en-us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Medicaid</a:t>
            </a:r>
            <a:r>
              <a:rPr lang="ur-PK" sz="36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 کی اہم معلومات ضائع نہ ہوں.</a:t>
            </a:r>
          </a:p>
        </p:txBody>
      </p:sp>
      <p:pic>
        <p:nvPicPr>
          <p:cNvPr id="15" name="object 9">
            <a:extLst>
              <a:ext uri="{FF2B5EF4-FFF2-40B4-BE49-F238E27FC236}">
                <a16:creationId xmlns:a16="http://schemas.microsoft.com/office/drawing/2014/main" id="{BFC78C6B-B00D-149F-3296-62C87B41C1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440308"/>
            <a:ext cx="2234628" cy="2009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A3FB44-926A-D497-E31E-91B1D1BE1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" y="6219576"/>
            <a:ext cx="6485608" cy="1590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491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Oswald</vt:lpstr>
      <vt:lpstr>Calibri</vt:lpstr>
      <vt:lpstr>GoodDog New</vt:lpstr>
      <vt:lpstr>Office Theme</vt:lpstr>
      <vt:lpstr>کیا آپ اسکول واپس جانے کے لیے تیار ہیں؟</vt:lpstr>
      <vt:lpstr>کیا آپ نے نیا 2023 واپس اسکول معلوماتی پرچہ دیکھا ہے؟</vt:lpstr>
      <vt:lpstr>اسکول واپس جانے سے پہلے اپنے دانتوں کے چیک اپ کو شیڈول کرنے کا وقت ہے!</vt:lpstr>
      <vt:lpstr>کیا آپ جانتے ہیں؟ Medicaid کورز:</vt:lpstr>
      <vt:lpstr>کیا آپ اس تعلیمی سال کے لیے تیار ہیں؟</vt:lpstr>
      <vt:lpstr>اسکول میں واپسی کا چیک اپ اندر آنے اور ان دانتوں کو صاف کرنے کا بہترین وقت ہے!</vt:lpstr>
      <vt:lpstr>ورجینیا Medicaid کے لیے سائن اپ کرنا 1-2-3 کی طرح آسان ہے</vt:lpstr>
      <vt:lpstr>آپ ہم سے سنیں گے!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Graphics 2023</dc:title>
  <dc:creator>Hendler, Jonathan (DMAS)</dc:creator>
  <cp:lastModifiedBy>Hendler, Jonathan (DMAS)</cp:lastModifiedBy>
  <cp:revision>62</cp:revision>
  <dcterms:created xsi:type="dcterms:W3CDTF">2023-07-18T14:41:25Z</dcterms:created>
  <dcterms:modified xsi:type="dcterms:W3CDTF">2023-07-27T18:06:34Z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2023-07-13T00:00:00Z</vt:filetime>
  </property>
  <property fmtid="{D5CDD505-2E9C-101B-9397-08002B2CF9AE}" pid="3" name="Creator">
    <vt:lpwstr>Adobe Illustrator 27.6 (Windows)</vt:lpwstr>
  </property>
  <property fmtid="{D5CDD505-2E9C-101B-9397-08002B2CF9AE}" pid="4" name="LastSaved">
    <vt:filetime>2023-07-18T00:00:00Z</vt:filetime>
  </property>
  <property fmtid="{D5CDD505-2E9C-101B-9397-08002B2CF9AE}" pid="5" name="Producer">
    <vt:lpwstr>Adobe PDF library 17.00</vt:lpwstr>
  </property>
</Properties>
</file>